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sk-SK"/>
              <a:t>Kliknutím upravte štýl predlohy nadpisu</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2/18/2024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2/18/2024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2/18/2024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nchor="ct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2/18/2024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sk-SK"/>
              <a:t>Kliknutím upravte štýl predlohy nadpisu</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3E5059C3-6A89-4494-99FF-5A4D6FFD50EB}" type="datetimeFigureOut">
              <a:rPr lang="en-US" dirty="0"/>
              <a:t>2/18/2024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2/18/2024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2609285" y="2851331"/>
            <a:ext cx="3893623" cy="3071434"/>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6666635" y="2851331"/>
            <a:ext cx="3899798" cy="3071434"/>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2/18/2024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2/18/2024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2/18/2024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sk-SK"/>
              <a:t>Kliknutím upravte štýl predlohy nadpisu</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37D525BB-DA17-4BA0-B3C8-3AC3ABC827E6}" type="datetimeFigureOut">
              <a:rPr lang="en-US" dirty="0"/>
              <a:t>2/18/2024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sk-SK"/>
              <a:t>Kliknutím upravte štýl predlohy nadpisu</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B16C4C9A-3960-41CF-A4E9-2A8FB932454B}" type="datetimeFigureOut">
              <a:rPr lang="en-US" dirty="0"/>
              <a:t>2/18/2024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2/18/2024</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36AE51-2DA5-A77F-52A9-AD5FE489A679}"/>
              </a:ext>
            </a:extLst>
          </p:cNvPr>
          <p:cNvSpPr>
            <a:spLocks noGrp="1"/>
          </p:cNvSpPr>
          <p:nvPr>
            <p:ph type="ctrTitle"/>
          </p:nvPr>
        </p:nvSpPr>
        <p:spPr/>
        <p:txBody>
          <a:bodyPr/>
          <a:lstStyle/>
          <a:p>
            <a:r>
              <a:rPr lang="sk-SK" b="1" i="0" dirty="0" err="1">
                <a:effectLst/>
                <a:latin typeface="Linux Libertine"/>
              </a:rPr>
              <a:t>Frédéric</a:t>
            </a:r>
            <a:r>
              <a:rPr lang="sk-SK" b="1" i="0" dirty="0">
                <a:effectLst/>
                <a:latin typeface="Linux Libertine"/>
              </a:rPr>
              <a:t> </a:t>
            </a:r>
            <a:r>
              <a:rPr lang="sk-SK" b="1" i="0" dirty="0" err="1">
                <a:effectLst/>
                <a:latin typeface="Linux Libertine"/>
              </a:rPr>
              <a:t>Passy</a:t>
            </a:r>
            <a:br>
              <a:rPr lang="sk-SK" b="1" i="0" dirty="0">
                <a:solidFill>
                  <a:srgbClr val="202122"/>
                </a:solidFill>
                <a:effectLst/>
                <a:latin typeface="Linux Libertine"/>
              </a:rPr>
            </a:br>
            <a:endParaRPr lang="sk-SK" dirty="0"/>
          </a:p>
        </p:txBody>
      </p:sp>
      <p:sp>
        <p:nvSpPr>
          <p:cNvPr id="3" name="Podnadpis 2">
            <a:extLst>
              <a:ext uri="{FF2B5EF4-FFF2-40B4-BE49-F238E27FC236}">
                <a16:creationId xmlns:a16="http://schemas.microsoft.com/office/drawing/2014/main" id="{D01E9761-F070-4982-09C4-F138D4C9CB62}"/>
              </a:ext>
            </a:extLst>
          </p:cNvPr>
          <p:cNvSpPr>
            <a:spLocks noGrp="1"/>
          </p:cNvSpPr>
          <p:nvPr>
            <p:ph type="subTitle" idx="1"/>
          </p:nvPr>
        </p:nvSpPr>
        <p:spPr>
          <a:xfrm>
            <a:off x="3417200" y="5117450"/>
            <a:ext cx="5357600" cy="1160213"/>
          </a:xfrm>
        </p:spPr>
        <p:txBody>
          <a:bodyPr/>
          <a:lstStyle/>
          <a:p>
            <a:r>
              <a:rPr lang="sk-SK" dirty="0"/>
              <a:t>Karolína Smreková</a:t>
            </a:r>
          </a:p>
        </p:txBody>
      </p:sp>
      <p:pic>
        <p:nvPicPr>
          <p:cNvPr id="5" name="Obrázok 4">
            <a:extLst>
              <a:ext uri="{FF2B5EF4-FFF2-40B4-BE49-F238E27FC236}">
                <a16:creationId xmlns:a16="http://schemas.microsoft.com/office/drawing/2014/main" id="{8655688B-AFAD-482B-6F90-01A0D32193C8}"/>
              </a:ext>
            </a:extLst>
          </p:cNvPr>
          <p:cNvPicPr>
            <a:picLocks noChangeAspect="1"/>
          </p:cNvPicPr>
          <p:nvPr/>
        </p:nvPicPr>
        <p:blipFill>
          <a:blip r:embed="rId2"/>
          <a:stretch>
            <a:fillRect/>
          </a:stretch>
        </p:blipFill>
        <p:spPr>
          <a:xfrm>
            <a:off x="9184228" y="1331103"/>
            <a:ext cx="2683517" cy="2527333"/>
          </a:xfrm>
          <a:prstGeom prst="rect">
            <a:avLst/>
          </a:prstGeom>
        </p:spPr>
      </p:pic>
    </p:spTree>
    <p:extLst>
      <p:ext uri="{BB962C8B-B14F-4D97-AF65-F5344CB8AC3E}">
        <p14:creationId xmlns:p14="http://schemas.microsoft.com/office/powerpoint/2010/main" val="2293359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9DA0D2-65E5-5D74-85FE-89FDB1F1E86B}"/>
              </a:ext>
            </a:extLst>
          </p:cNvPr>
          <p:cNvSpPr>
            <a:spLocks noGrp="1"/>
          </p:cNvSpPr>
          <p:nvPr>
            <p:ph type="title"/>
          </p:nvPr>
        </p:nvSpPr>
        <p:spPr>
          <a:xfrm>
            <a:off x="2509171" y="808056"/>
            <a:ext cx="7958331" cy="1077229"/>
          </a:xfrm>
        </p:spPr>
        <p:txBody>
          <a:bodyPr/>
          <a:lstStyle/>
          <a:p>
            <a:pPr algn="l"/>
            <a:r>
              <a:rPr lang="sk-SK" dirty="0" err="1"/>
              <a:t>Personnalité</a:t>
            </a:r>
            <a:r>
              <a:rPr lang="sk-SK" dirty="0"/>
              <a:t>:</a:t>
            </a:r>
          </a:p>
        </p:txBody>
      </p:sp>
      <p:sp>
        <p:nvSpPr>
          <p:cNvPr id="3" name="Zástupný objekt pre obsah 2">
            <a:extLst>
              <a:ext uri="{FF2B5EF4-FFF2-40B4-BE49-F238E27FC236}">
                <a16:creationId xmlns:a16="http://schemas.microsoft.com/office/drawing/2014/main" id="{518F493D-2EC9-AEC1-350A-3F6EBEBFFDEF}"/>
              </a:ext>
            </a:extLst>
          </p:cNvPr>
          <p:cNvSpPr>
            <a:spLocks noGrp="1"/>
          </p:cNvSpPr>
          <p:nvPr>
            <p:ph idx="1"/>
          </p:nvPr>
        </p:nvSpPr>
        <p:spPr>
          <a:xfrm>
            <a:off x="2590066" y="2052116"/>
            <a:ext cx="7796540" cy="3997828"/>
          </a:xfrm>
        </p:spPr>
        <p:txBody>
          <a:bodyPr/>
          <a:lstStyle/>
          <a:p>
            <a:r>
              <a:rPr lang="fr-FR" dirty="0"/>
              <a:t>Il est né à Paris</a:t>
            </a:r>
            <a:r>
              <a:rPr lang="sk-SK" dirty="0"/>
              <a:t> e</a:t>
            </a:r>
            <a:r>
              <a:rPr lang="fr-FR" dirty="0"/>
              <a:t>nvers une famille catholique aristocratique qui avait de solides liens avec la politique orléaniste.</a:t>
            </a:r>
            <a:endParaRPr lang="sk-SK" dirty="0"/>
          </a:p>
          <a:p>
            <a:r>
              <a:rPr lang="sk-SK" dirty="0"/>
              <a:t>i</a:t>
            </a:r>
            <a:r>
              <a:rPr lang="fr-FR" dirty="0"/>
              <a:t>l était économiste et pacifiste français, membre fondateur de plusieurs sociétés de paix et de l'Union interparlementaire.</a:t>
            </a:r>
            <a:endParaRPr lang="sk-SK" dirty="0"/>
          </a:p>
          <a:p>
            <a:r>
              <a:rPr lang="sk-SK" dirty="0"/>
              <a:t>l</a:t>
            </a:r>
            <a:r>
              <a:rPr lang="fr-FR" dirty="0"/>
              <a:t>auréat du prix Nobel de la paix en 1901 pour son travail au Mouvement européen pour la paix</a:t>
            </a:r>
            <a:r>
              <a:rPr lang="sk-SK" dirty="0"/>
              <a:t> a</a:t>
            </a:r>
            <a:r>
              <a:rPr lang="fr-FR" dirty="0"/>
              <a:t>vec le fondateur de la Croix-Rouge, Henry Dunant.</a:t>
            </a:r>
            <a:endParaRPr lang="sk-SK" dirty="0"/>
          </a:p>
          <a:p>
            <a:endParaRPr lang="sk-SK" dirty="0"/>
          </a:p>
        </p:txBody>
      </p:sp>
    </p:spTree>
    <p:extLst>
      <p:ext uri="{BB962C8B-B14F-4D97-AF65-F5344CB8AC3E}">
        <p14:creationId xmlns:p14="http://schemas.microsoft.com/office/powerpoint/2010/main" val="1495288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8C2F28-3ED6-51D4-F438-5B36C3915529}"/>
              </a:ext>
            </a:extLst>
          </p:cNvPr>
          <p:cNvSpPr>
            <a:spLocks noGrp="1"/>
          </p:cNvSpPr>
          <p:nvPr>
            <p:ph type="title"/>
          </p:nvPr>
        </p:nvSpPr>
        <p:spPr/>
        <p:txBody>
          <a:bodyPr/>
          <a:lstStyle/>
          <a:p>
            <a:pPr algn="l"/>
            <a:r>
              <a:rPr lang="fr-FR" dirty="0"/>
              <a:t>La Ligue de la paix</a:t>
            </a:r>
            <a:endParaRPr lang="sk-SK" dirty="0"/>
          </a:p>
        </p:txBody>
      </p:sp>
      <p:sp>
        <p:nvSpPr>
          <p:cNvPr id="3" name="Zástupný objekt pre obsah 2">
            <a:extLst>
              <a:ext uri="{FF2B5EF4-FFF2-40B4-BE49-F238E27FC236}">
                <a16:creationId xmlns:a16="http://schemas.microsoft.com/office/drawing/2014/main" id="{7E0C2D5F-9BE7-4F31-B788-EB9BF008F100}"/>
              </a:ext>
            </a:extLst>
          </p:cNvPr>
          <p:cNvSpPr>
            <a:spLocks noGrp="1"/>
          </p:cNvSpPr>
          <p:nvPr>
            <p:ph idx="1"/>
          </p:nvPr>
        </p:nvSpPr>
        <p:spPr>
          <a:xfrm>
            <a:off x="2611808" y="2052116"/>
            <a:ext cx="7796540" cy="3997828"/>
          </a:xfrm>
        </p:spPr>
        <p:txBody>
          <a:bodyPr/>
          <a:lstStyle/>
          <a:p>
            <a:pPr lvl="2"/>
            <a:r>
              <a:rPr lang="fr-FR" dirty="0"/>
              <a:t>En avril 1867, le journal parisien Le Temps a publié trois lettres attaquant les actions des Français concernant le Luxembourg.</a:t>
            </a:r>
            <a:endParaRPr lang="sk-SK" dirty="0"/>
          </a:p>
          <a:p>
            <a:pPr lvl="2"/>
            <a:r>
              <a:rPr lang="fr-FR" dirty="0"/>
              <a:t>La lettre invite les lecteurs à se joindre à la Ligue de paix</a:t>
            </a:r>
            <a:endParaRPr lang="sk-SK" dirty="0"/>
          </a:p>
          <a:p>
            <a:pPr lvl="2"/>
            <a:r>
              <a:rPr lang="fr-FR" dirty="0"/>
              <a:t>Autorisé à organiser la Ligue Internationale et Permanente de la Paix</a:t>
            </a:r>
            <a:endParaRPr lang="sk-SK" dirty="0"/>
          </a:p>
          <a:p>
            <a:pPr lvl="2"/>
            <a:r>
              <a:rPr lang="fr-FR" dirty="0"/>
              <a:t>Il déclare la guerre et croit que l'économie libérale apportera des changements sociaux lorsque les dépenses militaires seront éliminées.</a:t>
            </a:r>
            <a:endParaRPr lang="sk-SK" dirty="0"/>
          </a:p>
          <a:p>
            <a:pPr lvl="2"/>
            <a:r>
              <a:rPr lang="fr-FR" dirty="0"/>
              <a:t>Malgré la difficulté de trouver un espace suffisant pour ses 600 membres, Ligue a tenu une réunion en juin 1868 au cours de laquelle Passy a prononcé un discours sur les objectifs « antirévolutionnaires » du groupe.</a:t>
            </a:r>
            <a:endParaRPr lang="sk-SK" dirty="0"/>
          </a:p>
        </p:txBody>
      </p:sp>
    </p:spTree>
    <p:extLst>
      <p:ext uri="{BB962C8B-B14F-4D97-AF65-F5344CB8AC3E}">
        <p14:creationId xmlns:p14="http://schemas.microsoft.com/office/powerpoint/2010/main" val="2588353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1ADE31-4AB5-E6A0-16E2-71AA2B78BB63}"/>
              </a:ext>
            </a:extLst>
          </p:cNvPr>
          <p:cNvSpPr>
            <a:spLocks noGrp="1"/>
          </p:cNvSpPr>
          <p:nvPr>
            <p:ph type="title"/>
          </p:nvPr>
        </p:nvSpPr>
        <p:spPr>
          <a:xfrm>
            <a:off x="2692703" y="808056"/>
            <a:ext cx="7958331" cy="1077229"/>
          </a:xfrm>
        </p:spPr>
        <p:txBody>
          <a:bodyPr/>
          <a:lstStyle/>
          <a:p>
            <a:pPr algn="l"/>
            <a:r>
              <a:rPr lang="sk-SK" dirty="0" err="1"/>
              <a:t>Récupération</a:t>
            </a:r>
            <a:r>
              <a:rPr lang="sk-SK" dirty="0"/>
              <a:t> de la </a:t>
            </a:r>
            <a:r>
              <a:rPr lang="sk-SK" dirty="0" err="1"/>
              <a:t>ligue</a:t>
            </a:r>
            <a:endParaRPr lang="sk-SK" dirty="0"/>
          </a:p>
        </p:txBody>
      </p:sp>
      <p:sp>
        <p:nvSpPr>
          <p:cNvPr id="3" name="Zástupný objekt pre obsah 2">
            <a:extLst>
              <a:ext uri="{FF2B5EF4-FFF2-40B4-BE49-F238E27FC236}">
                <a16:creationId xmlns:a16="http://schemas.microsoft.com/office/drawing/2014/main" id="{52F2B1BA-A03F-6ECA-3172-19692E86AB79}"/>
              </a:ext>
            </a:extLst>
          </p:cNvPr>
          <p:cNvSpPr>
            <a:spLocks noGrp="1"/>
          </p:cNvSpPr>
          <p:nvPr>
            <p:ph idx="1"/>
          </p:nvPr>
        </p:nvSpPr>
        <p:spPr/>
        <p:txBody>
          <a:bodyPr>
            <a:normAutofit fontScale="85000" lnSpcReduction="10000"/>
          </a:bodyPr>
          <a:lstStyle/>
          <a:p>
            <a:r>
              <a:rPr lang="fr-FR" dirty="0"/>
              <a:t>Il a commencé à travailler à la revitalisation de Ligue et a expliqué deux façons d'aller de l'entreprise :</a:t>
            </a:r>
            <a:endParaRPr lang="sk-SK" dirty="0"/>
          </a:p>
          <a:p>
            <a:pPr marL="817562" indent="-457200">
              <a:buFont typeface="+mj-lt"/>
              <a:buAutoNum type="arabicPeriod"/>
              <a:tabLst>
                <a:tab pos="622300" algn="l"/>
              </a:tabLst>
            </a:pPr>
            <a:r>
              <a:rPr lang="fr-FR" dirty="0"/>
              <a:t>Une voie de guerre et de vengeance contre la Prussie et l'Empire allemand pour reconstruire l'Alsace-Lorena, y compris l'armement permanent, une armée permanente et un monde dans lequel les jeunes hommes sont condamnés à vivre dans des casernes</a:t>
            </a:r>
            <a:endParaRPr lang="sk-SK" dirty="0"/>
          </a:p>
          <a:p>
            <a:pPr marL="817562" indent="-457200">
              <a:buFont typeface="+mj-lt"/>
              <a:buAutoNum type="arabicPeriod"/>
              <a:tabLst>
                <a:tab pos="622300" algn="l"/>
              </a:tabLst>
            </a:pPr>
            <a:r>
              <a:rPr lang="fr-FR" dirty="0"/>
              <a:t>Une voie de la paix et du droit, où l'arbitrage est un élément fondamental de la gouvernance européenne et où un système international organisé permettrait le retour des provinces perdues par des moyens diplomatiques tels que les référendums.</a:t>
            </a:r>
            <a:endParaRPr lang="sk-SK" dirty="0"/>
          </a:p>
          <a:p>
            <a:pPr marL="622300" indent="-261938">
              <a:tabLst>
                <a:tab pos="622300" algn="l"/>
              </a:tabLst>
            </a:pPr>
            <a:endParaRPr lang="sk-SK" dirty="0"/>
          </a:p>
          <a:p>
            <a:endParaRPr lang="sk-SK" dirty="0"/>
          </a:p>
        </p:txBody>
      </p:sp>
    </p:spTree>
    <p:extLst>
      <p:ext uri="{BB962C8B-B14F-4D97-AF65-F5344CB8AC3E}">
        <p14:creationId xmlns:p14="http://schemas.microsoft.com/office/powerpoint/2010/main" val="2474323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14A771-FDB0-0F31-050E-37DF85027B4A}"/>
              </a:ext>
            </a:extLst>
          </p:cNvPr>
          <p:cNvSpPr>
            <a:spLocks noGrp="1"/>
          </p:cNvSpPr>
          <p:nvPr>
            <p:ph type="title"/>
          </p:nvPr>
        </p:nvSpPr>
        <p:spPr/>
        <p:txBody>
          <a:bodyPr/>
          <a:lstStyle/>
          <a:p>
            <a:pPr algn="l"/>
            <a:r>
              <a:rPr lang="sk-SK" dirty="0" err="1"/>
              <a:t>Maladies</a:t>
            </a:r>
            <a:r>
              <a:rPr lang="sk-SK" dirty="0"/>
              <a:t> et </a:t>
            </a:r>
            <a:r>
              <a:rPr lang="sk-SK" dirty="0" err="1"/>
              <a:t>décès</a:t>
            </a:r>
            <a:endParaRPr lang="sk-SK" dirty="0"/>
          </a:p>
        </p:txBody>
      </p:sp>
      <p:sp>
        <p:nvSpPr>
          <p:cNvPr id="3" name="Zástupný objekt pre obsah 2">
            <a:extLst>
              <a:ext uri="{FF2B5EF4-FFF2-40B4-BE49-F238E27FC236}">
                <a16:creationId xmlns:a16="http://schemas.microsoft.com/office/drawing/2014/main" id="{D75ACC5B-DF28-49E3-3B39-23CA58A05326}"/>
              </a:ext>
            </a:extLst>
          </p:cNvPr>
          <p:cNvSpPr>
            <a:spLocks noGrp="1"/>
          </p:cNvSpPr>
          <p:nvPr>
            <p:ph idx="1"/>
          </p:nvPr>
        </p:nvSpPr>
        <p:spPr/>
        <p:txBody>
          <a:bodyPr>
            <a:normAutofit/>
          </a:bodyPr>
          <a:lstStyle/>
          <a:p>
            <a:r>
              <a:rPr lang="fr-FR" dirty="0"/>
              <a:t>Passy a passé les derniers mois en incapacité au lit.</a:t>
            </a:r>
            <a:endParaRPr lang="sk-SK" dirty="0"/>
          </a:p>
          <a:p>
            <a:r>
              <a:rPr lang="fr-FR" dirty="0"/>
              <a:t> Il est mort à Paris le 12 juin 1912.</a:t>
            </a:r>
            <a:endParaRPr lang="sk-SK" dirty="0"/>
          </a:p>
          <a:p>
            <a:r>
              <a:rPr lang="fr-FR" dirty="0"/>
              <a:t> Son funéraille était simple sans fleurs ni pompes, le service était dirigé par son ami, le pasteur protestant Charles Wagner.</a:t>
            </a:r>
            <a:endParaRPr lang="sk-SK" dirty="0"/>
          </a:p>
          <a:p>
            <a:r>
              <a:rPr lang="fr-FR" dirty="0"/>
              <a:t>Sa volonté de « réduire le mal dans le monde et d’élargir le bien » s’est terminée par les mots suivants :</a:t>
            </a:r>
            <a:endParaRPr lang="sk-SK" dirty="0"/>
          </a:p>
          <a:p>
            <a:pPr marL="817562" indent="-457200">
              <a:buFont typeface="Arial" panose="020B0604020202020204" pitchFamily="34" charset="0"/>
              <a:buChar char="•"/>
            </a:pPr>
            <a:r>
              <a:rPr lang="fr-FR" dirty="0"/>
              <a:t>Credez, croyez dans les montagnes, croyez dans la terre, et vos vies sur cette terre ne seront pas vaines.</a:t>
            </a:r>
            <a:endParaRPr lang="sk-SK" dirty="0"/>
          </a:p>
        </p:txBody>
      </p:sp>
    </p:spTree>
    <p:extLst>
      <p:ext uri="{BB962C8B-B14F-4D97-AF65-F5344CB8AC3E}">
        <p14:creationId xmlns:p14="http://schemas.microsoft.com/office/powerpoint/2010/main" val="318874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C70F68-E64F-BDED-68DB-662911A577D7}"/>
              </a:ext>
            </a:extLst>
          </p:cNvPr>
          <p:cNvSpPr>
            <a:spLocks noGrp="1"/>
          </p:cNvSpPr>
          <p:nvPr>
            <p:ph type="ctrTitle"/>
          </p:nvPr>
        </p:nvSpPr>
        <p:spPr/>
        <p:txBody>
          <a:bodyPr/>
          <a:lstStyle/>
          <a:p>
            <a:pPr algn="ctr"/>
            <a:r>
              <a:rPr lang="sk-SK" dirty="0" err="1"/>
              <a:t>Merci</a:t>
            </a:r>
            <a:r>
              <a:rPr lang="sk-SK" dirty="0"/>
              <a:t> de </a:t>
            </a:r>
            <a:r>
              <a:rPr lang="sk-SK" dirty="0" err="1"/>
              <a:t>votre</a:t>
            </a:r>
            <a:r>
              <a:rPr lang="sk-SK" dirty="0"/>
              <a:t> </a:t>
            </a:r>
            <a:r>
              <a:rPr lang="sk-SK" dirty="0" err="1"/>
              <a:t>attention</a:t>
            </a:r>
            <a:r>
              <a:rPr lang="sk-SK" dirty="0"/>
              <a:t>.</a:t>
            </a:r>
          </a:p>
        </p:txBody>
      </p:sp>
    </p:spTree>
    <p:extLst>
      <p:ext uri="{BB962C8B-B14F-4D97-AF65-F5344CB8AC3E}">
        <p14:creationId xmlns:p14="http://schemas.microsoft.com/office/powerpoint/2010/main" val="8337921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61</TotalTime>
  <Words>390</Words>
  <Application>Microsoft Office PowerPoint</Application>
  <PresentationFormat>Širokouhlá</PresentationFormat>
  <Paragraphs>23</Paragraphs>
  <Slides>6</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6</vt:i4>
      </vt:variant>
    </vt:vector>
  </HeadingPairs>
  <TitlesOfParts>
    <vt:vector size="12" baseType="lpstr">
      <vt:lpstr>Arial</vt:lpstr>
      <vt:lpstr>Linux Libertine</vt:lpstr>
      <vt:lpstr>MS Shell Dlg 2</vt:lpstr>
      <vt:lpstr>Wingdings</vt:lpstr>
      <vt:lpstr>Wingdings 3</vt:lpstr>
      <vt:lpstr>Madison</vt:lpstr>
      <vt:lpstr>Frédéric Passy </vt:lpstr>
      <vt:lpstr>Personnalité:</vt:lpstr>
      <vt:lpstr>La Ligue de la paix</vt:lpstr>
      <vt:lpstr>Récupération de la ligue</vt:lpstr>
      <vt:lpstr>Maladies et décès</vt:lpstr>
      <vt:lpstr>Merci de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Frédéric Passy</dc:title>
  <dc:creator>Karolína Smreková</dc:creator>
  <cp:lastModifiedBy>Karolína Smreková</cp:lastModifiedBy>
  <cp:revision>2</cp:revision>
  <dcterms:created xsi:type="dcterms:W3CDTF">2024-02-18T18:14:23Z</dcterms:created>
  <dcterms:modified xsi:type="dcterms:W3CDTF">2024-02-18T19:16:15Z</dcterms:modified>
</cp:coreProperties>
</file>