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A352D1D-4A63-48A8-8335-5B3A8BE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A447B5DB-9895-4F80-B037-1DC074A90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961581" cy="6858000"/>
          </a:xfrm>
          <a:custGeom>
            <a:avLst/>
            <a:gdLst>
              <a:gd name="connsiteX0" fmla="*/ 892087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0" fmla="*/ 910375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103756 w 10961581"/>
              <a:gd name="connsiteY6" fmla="*/ 0 h 6858000"/>
              <a:gd name="connsiteX0" fmla="*/ 930588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305886 w 10961581"/>
              <a:gd name="connsiteY6" fmla="*/ 0 h 6858000"/>
              <a:gd name="connsiteX0" fmla="*/ 9363638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363638 w 10961581"/>
              <a:gd name="connsiteY6" fmla="*/ 0 h 6858000"/>
              <a:gd name="connsiteX0" fmla="*/ 9363638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363638 w 10961581"/>
              <a:gd name="connsiteY6" fmla="*/ 0 h 6858000"/>
              <a:gd name="connsiteX0" fmla="*/ 9508017 w 10961581"/>
              <a:gd name="connsiteY0" fmla="*/ 9625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508017 w 10961581"/>
              <a:gd name="connsiteY6" fmla="*/ 9625 h 6858000"/>
              <a:gd name="connsiteX0" fmla="*/ 9527267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527267 w 1096158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1581" h="6858000">
                <a:moveTo>
                  <a:pt x="9527267" y="0"/>
                </a:moveTo>
                <a:lnTo>
                  <a:pt x="10729569" y="0"/>
                </a:lnTo>
                <a:lnTo>
                  <a:pt x="10961581" y="6604757"/>
                </a:lnTo>
                <a:lnTo>
                  <a:pt x="3198981" y="6858000"/>
                </a:lnTo>
                <a:lnTo>
                  <a:pt x="0" y="6858000"/>
                </a:lnTo>
                <a:lnTo>
                  <a:pt x="0" y="356579"/>
                </a:lnTo>
                <a:lnTo>
                  <a:pt x="9527267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A5747C-8A92-4D00-89F4-4223A1B2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7328"/>
            <a:ext cx="10836068" cy="6786312"/>
          </a:xfrm>
          <a:custGeom>
            <a:avLst/>
            <a:gdLst>
              <a:gd name="connsiteX0" fmla="*/ 10525984 w 10787215"/>
              <a:gd name="connsiteY0" fmla="*/ 0 h 6755717"/>
              <a:gd name="connsiteX1" fmla="*/ 10563060 w 10787215"/>
              <a:gd name="connsiteY1" fmla="*/ 25925 h 6755717"/>
              <a:gd name="connsiteX2" fmla="*/ 10568511 w 10787215"/>
              <a:gd name="connsiteY2" fmla="*/ 48223 h 6755717"/>
              <a:gd name="connsiteX3" fmla="*/ 10671688 w 10787215"/>
              <a:gd name="connsiteY3" fmla="*/ 3001804 h 6755717"/>
              <a:gd name="connsiteX4" fmla="*/ 10683897 w 10787215"/>
              <a:gd name="connsiteY4" fmla="*/ 3351424 h 6755717"/>
              <a:gd name="connsiteX5" fmla="*/ 10787035 w 10787215"/>
              <a:gd name="connsiteY5" fmla="*/ 6304910 h 6755717"/>
              <a:gd name="connsiteX6" fmla="*/ 10787032 w 10787215"/>
              <a:gd name="connsiteY6" fmla="*/ 6304915 h 6755717"/>
              <a:gd name="connsiteX7" fmla="*/ 10787215 w 10787215"/>
              <a:gd name="connsiteY7" fmla="*/ 6310070 h 6755717"/>
              <a:gd name="connsiteX8" fmla="*/ 10779134 w 10787215"/>
              <a:gd name="connsiteY8" fmla="*/ 6324066 h 6755717"/>
              <a:gd name="connsiteX9" fmla="*/ 10772641 w 10787215"/>
              <a:gd name="connsiteY9" fmla="*/ 6339804 h 6755717"/>
              <a:gd name="connsiteX10" fmla="*/ 10767163 w 10787215"/>
              <a:gd name="connsiteY10" fmla="*/ 6344794 h 6755717"/>
              <a:gd name="connsiteX11" fmla="*/ 10761538 w 10787215"/>
              <a:gd name="connsiteY11" fmla="*/ 6354534 h 6755717"/>
              <a:gd name="connsiteX12" fmla="*/ 10753020 w 10787215"/>
              <a:gd name="connsiteY12" fmla="*/ 6354826 h 6755717"/>
              <a:gd name="connsiteX13" fmla="*/ 10742859 w 10787215"/>
              <a:gd name="connsiteY13" fmla="*/ 6358485 h 6755717"/>
              <a:gd name="connsiteX14" fmla="*/ 10717371 w 10787215"/>
              <a:gd name="connsiteY14" fmla="*/ 6359376 h 6755717"/>
              <a:gd name="connsiteX15" fmla="*/ 10716864 w 10787215"/>
              <a:gd name="connsiteY15" fmla="*/ 6360582 h 6755717"/>
              <a:gd name="connsiteX16" fmla="*/ 10676656 w 10787215"/>
              <a:gd name="connsiteY16" fmla="*/ 6389205 h 6755717"/>
              <a:gd name="connsiteX17" fmla="*/ 10597111 w 10787215"/>
              <a:gd name="connsiteY17" fmla="*/ 6363575 h 6755717"/>
              <a:gd name="connsiteX18" fmla="*/ 9820767 w 10787215"/>
              <a:gd name="connsiteY18" fmla="*/ 6390686 h 6755717"/>
              <a:gd name="connsiteX19" fmla="*/ 9807405 w 10787215"/>
              <a:gd name="connsiteY19" fmla="*/ 6395341 h 6755717"/>
              <a:gd name="connsiteX20" fmla="*/ 9775284 w 10787215"/>
              <a:gd name="connsiteY20" fmla="*/ 6400669 h 6755717"/>
              <a:gd name="connsiteX21" fmla="*/ 9642733 w 10787215"/>
              <a:gd name="connsiteY21" fmla="*/ 6406266 h 6755717"/>
              <a:gd name="connsiteX22" fmla="*/ 9564655 w 10787215"/>
              <a:gd name="connsiteY22" fmla="*/ 6413661 h 6755717"/>
              <a:gd name="connsiteX23" fmla="*/ 9536921 w 10787215"/>
              <a:gd name="connsiteY23" fmla="*/ 6422825 h 6755717"/>
              <a:gd name="connsiteX24" fmla="*/ 9496893 w 10787215"/>
              <a:gd name="connsiteY24" fmla="*/ 6431347 h 6755717"/>
              <a:gd name="connsiteX25" fmla="*/ 9427742 w 10787215"/>
              <a:gd name="connsiteY25" fmla="*/ 6451312 h 6755717"/>
              <a:gd name="connsiteX26" fmla="*/ 9360781 w 10787215"/>
              <a:gd name="connsiteY26" fmla="*/ 6461217 h 6755717"/>
              <a:gd name="connsiteX27" fmla="*/ 9315635 w 10787215"/>
              <a:gd name="connsiteY27" fmla="*/ 6464259 h 6755717"/>
              <a:gd name="connsiteX28" fmla="*/ 9309069 w 10787215"/>
              <a:gd name="connsiteY28" fmla="*/ 6464198 h 6755717"/>
              <a:gd name="connsiteX29" fmla="*/ 9254486 w 10787215"/>
              <a:gd name="connsiteY29" fmla="*/ 6455747 h 6755717"/>
              <a:gd name="connsiteX30" fmla="*/ 9249615 w 10787215"/>
              <a:gd name="connsiteY30" fmla="*/ 6461132 h 6755717"/>
              <a:gd name="connsiteX31" fmla="*/ 9232811 w 10787215"/>
              <a:gd name="connsiteY31" fmla="*/ 6467037 h 6755717"/>
              <a:gd name="connsiteX32" fmla="*/ 9218036 w 10787215"/>
              <a:gd name="connsiteY32" fmla="*/ 6461328 h 6755717"/>
              <a:gd name="connsiteX33" fmla="*/ 9149486 w 10787215"/>
              <a:gd name="connsiteY33" fmla="*/ 6452624 h 6755717"/>
              <a:gd name="connsiteX34" fmla="*/ 9049412 w 10787215"/>
              <a:gd name="connsiteY34" fmla="*/ 6445894 h 6755717"/>
              <a:gd name="connsiteX35" fmla="*/ 9034119 w 10787215"/>
              <a:gd name="connsiteY35" fmla="*/ 6440025 h 6755717"/>
              <a:gd name="connsiteX36" fmla="*/ 8935776 w 10787215"/>
              <a:gd name="connsiteY36" fmla="*/ 6427814 h 6755717"/>
              <a:gd name="connsiteX37" fmla="*/ 8884376 w 10787215"/>
              <a:gd name="connsiteY37" fmla="*/ 6427190 h 6755717"/>
              <a:gd name="connsiteX38" fmla="*/ 8878872 w 10787215"/>
              <a:gd name="connsiteY38" fmla="*/ 6433234 h 6755717"/>
              <a:gd name="connsiteX39" fmla="*/ 8863669 w 10787215"/>
              <a:gd name="connsiteY39" fmla="*/ 6432221 h 6755717"/>
              <a:gd name="connsiteX40" fmla="*/ 8859625 w 10787215"/>
              <a:gd name="connsiteY40" fmla="*/ 6433232 h 6755717"/>
              <a:gd name="connsiteX41" fmla="*/ 8836444 w 10787215"/>
              <a:gd name="connsiteY41" fmla="*/ 6437751 h 6755717"/>
              <a:gd name="connsiteX42" fmla="*/ 8831733 w 10787215"/>
              <a:gd name="connsiteY42" fmla="*/ 6426801 h 6755717"/>
              <a:gd name="connsiteX43" fmla="*/ 8824805 w 10787215"/>
              <a:gd name="connsiteY43" fmla="*/ 6425465 h 6755717"/>
              <a:gd name="connsiteX44" fmla="*/ 8573061 w 10787215"/>
              <a:gd name="connsiteY44" fmla="*/ 6434256 h 6755717"/>
              <a:gd name="connsiteX45" fmla="*/ 8551836 w 10787215"/>
              <a:gd name="connsiteY45" fmla="*/ 6445197 h 6755717"/>
              <a:gd name="connsiteX46" fmla="*/ 8484874 w 10787215"/>
              <a:gd name="connsiteY46" fmla="*/ 6455103 h 6755717"/>
              <a:gd name="connsiteX47" fmla="*/ 8439729 w 10787215"/>
              <a:gd name="connsiteY47" fmla="*/ 6458145 h 6755717"/>
              <a:gd name="connsiteX48" fmla="*/ 8433162 w 10787215"/>
              <a:gd name="connsiteY48" fmla="*/ 6458083 h 6755717"/>
              <a:gd name="connsiteX49" fmla="*/ 8378580 w 10787215"/>
              <a:gd name="connsiteY49" fmla="*/ 6449632 h 6755717"/>
              <a:gd name="connsiteX50" fmla="*/ 8373709 w 10787215"/>
              <a:gd name="connsiteY50" fmla="*/ 6455018 h 6755717"/>
              <a:gd name="connsiteX51" fmla="*/ 8356905 w 10787215"/>
              <a:gd name="connsiteY51" fmla="*/ 6460922 h 6755717"/>
              <a:gd name="connsiteX52" fmla="*/ 8342130 w 10787215"/>
              <a:gd name="connsiteY52" fmla="*/ 6455214 h 6755717"/>
              <a:gd name="connsiteX53" fmla="*/ 8273578 w 10787215"/>
              <a:gd name="connsiteY53" fmla="*/ 6446510 h 6755717"/>
              <a:gd name="connsiteX54" fmla="*/ 8256015 w 10787215"/>
              <a:gd name="connsiteY54" fmla="*/ 6445328 h 6755717"/>
              <a:gd name="connsiteX55" fmla="*/ 7524878 w 10787215"/>
              <a:gd name="connsiteY55" fmla="*/ 6470860 h 6755717"/>
              <a:gd name="connsiteX56" fmla="*/ 6892841 w 10787215"/>
              <a:gd name="connsiteY56" fmla="*/ 6492931 h 6755717"/>
              <a:gd name="connsiteX57" fmla="*/ 6476543 w 10787215"/>
              <a:gd name="connsiteY57" fmla="*/ 6507469 h 6755717"/>
              <a:gd name="connsiteX58" fmla="*/ 6443282 w 10787215"/>
              <a:gd name="connsiteY58" fmla="*/ 6508810 h 6755717"/>
              <a:gd name="connsiteX59" fmla="*/ 6241132 w 10787215"/>
              <a:gd name="connsiteY59" fmla="*/ 6515954 h 6755717"/>
              <a:gd name="connsiteX60" fmla="*/ 6239723 w 10787215"/>
              <a:gd name="connsiteY60" fmla="*/ 6515738 h 6755717"/>
              <a:gd name="connsiteX61" fmla="*/ 3903363 w 10787215"/>
              <a:gd name="connsiteY61" fmla="*/ 6597326 h 6755717"/>
              <a:gd name="connsiteX62" fmla="*/ 488708 w 10787215"/>
              <a:gd name="connsiteY62" fmla="*/ 6755717 h 6755717"/>
              <a:gd name="connsiteX63" fmla="*/ 0 w 10787215"/>
              <a:gd name="connsiteY63" fmla="*/ 6755717 h 6755717"/>
              <a:gd name="connsiteX64" fmla="*/ 0 w 10787215"/>
              <a:gd name="connsiteY64" fmla="*/ 376860 h 6755717"/>
              <a:gd name="connsiteX65" fmla="*/ 1459259 w 10787215"/>
              <a:gd name="connsiteY65" fmla="*/ 325901 h 6755717"/>
              <a:gd name="connsiteX66" fmla="*/ 1511989 w 10787215"/>
              <a:gd name="connsiteY66" fmla="*/ 312691 h 6755717"/>
              <a:gd name="connsiteX67" fmla="*/ 1567031 w 10787215"/>
              <a:gd name="connsiteY67" fmla="*/ 322138 h 6755717"/>
              <a:gd name="connsiteX68" fmla="*/ 2295246 w 10787215"/>
              <a:gd name="connsiteY68" fmla="*/ 296708 h 6755717"/>
              <a:gd name="connsiteX69" fmla="*/ 2391907 w 10787215"/>
              <a:gd name="connsiteY69" fmla="*/ 293333 h 6755717"/>
              <a:gd name="connsiteX70" fmla="*/ 2445474 w 10787215"/>
              <a:gd name="connsiteY70" fmla="*/ 279345 h 6755717"/>
              <a:gd name="connsiteX71" fmla="*/ 2500189 w 10787215"/>
              <a:gd name="connsiteY71" fmla="*/ 263547 h 6755717"/>
              <a:gd name="connsiteX72" fmla="*/ 2553172 w 10787215"/>
              <a:gd name="connsiteY72" fmla="*/ 255710 h 6755717"/>
              <a:gd name="connsiteX73" fmla="*/ 2594089 w 10787215"/>
              <a:gd name="connsiteY73" fmla="*/ 253351 h 6755717"/>
              <a:gd name="connsiteX74" fmla="*/ 2637277 w 10787215"/>
              <a:gd name="connsiteY74" fmla="*/ 260039 h 6755717"/>
              <a:gd name="connsiteX75" fmla="*/ 2666118 w 10787215"/>
              <a:gd name="connsiteY75" fmla="*/ 255623 h 6755717"/>
              <a:gd name="connsiteX76" fmla="*/ 2720359 w 10787215"/>
              <a:gd name="connsiteY76" fmla="*/ 262510 h 6755717"/>
              <a:gd name="connsiteX77" fmla="*/ 2799543 w 10787215"/>
              <a:gd name="connsiteY77" fmla="*/ 267835 h 6755717"/>
              <a:gd name="connsiteX78" fmla="*/ 2854155 w 10787215"/>
              <a:gd name="connsiteY78" fmla="*/ 274551 h 6755717"/>
              <a:gd name="connsiteX79" fmla="*/ 2864721 w 10787215"/>
              <a:gd name="connsiteY79" fmla="*/ 276822 h 6755717"/>
              <a:gd name="connsiteX80" fmla="*/ 3220117 w 10787215"/>
              <a:gd name="connsiteY80" fmla="*/ 264411 h 6755717"/>
              <a:gd name="connsiteX81" fmla="*/ 3246230 w 10787215"/>
              <a:gd name="connsiteY81" fmla="*/ 260548 h 6755717"/>
              <a:gd name="connsiteX82" fmla="*/ 3334781 w 10787215"/>
              <a:gd name="connsiteY82" fmla="*/ 260407 h 6755717"/>
              <a:gd name="connsiteX83" fmla="*/ 3347486 w 10787215"/>
              <a:gd name="connsiteY83" fmla="*/ 255944 h 6755717"/>
              <a:gd name="connsiteX84" fmla="*/ 3434099 w 10787215"/>
              <a:gd name="connsiteY84" fmla="*/ 256939 h 6755717"/>
              <a:gd name="connsiteX85" fmla="*/ 3528723 w 10787215"/>
              <a:gd name="connsiteY85" fmla="*/ 250220 h 6755717"/>
              <a:gd name="connsiteX86" fmla="*/ 3535478 w 10787215"/>
              <a:gd name="connsiteY86" fmla="*/ 240807 h 6755717"/>
              <a:gd name="connsiteX87" fmla="*/ 3556228 w 10787215"/>
              <a:gd name="connsiteY87" fmla="*/ 239277 h 6755717"/>
              <a:gd name="connsiteX88" fmla="*/ 3588945 w 10787215"/>
              <a:gd name="connsiteY88" fmla="*/ 238310 h 6755717"/>
              <a:gd name="connsiteX89" fmla="*/ 3662553 w 10787215"/>
              <a:gd name="connsiteY89" fmla="*/ 245371 h 675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787215" h="6755717">
                <a:moveTo>
                  <a:pt x="10525984" y="0"/>
                </a:moveTo>
                <a:cubicBezTo>
                  <a:pt x="10547044" y="8337"/>
                  <a:pt x="10550472" y="10713"/>
                  <a:pt x="10563060" y="25925"/>
                </a:cubicBezTo>
                <a:lnTo>
                  <a:pt x="10568511" y="48223"/>
                </a:lnTo>
                <a:cubicBezTo>
                  <a:pt x="10585764" y="542122"/>
                  <a:pt x="10652457" y="2451271"/>
                  <a:pt x="10671688" y="3001804"/>
                </a:cubicBezTo>
                <a:lnTo>
                  <a:pt x="10683897" y="3351424"/>
                </a:lnTo>
                <a:lnTo>
                  <a:pt x="10787035" y="6304910"/>
                </a:lnTo>
                <a:cubicBezTo>
                  <a:pt x="10787034" y="6304912"/>
                  <a:pt x="10787033" y="6304913"/>
                  <a:pt x="10787032" y="6304915"/>
                </a:cubicBezTo>
                <a:cubicBezTo>
                  <a:pt x="10787093" y="6306633"/>
                  <a:pt x="10787154" y="6308352"/>
                  <a:pt x="10787215" y="6310070"/>
                </a:cubicBezTo>
                <a:lnTo>
                  <a:pt x="10779134" y="6324066"/>
                </a:lnTo>
                <a:lnTo>
                  <a:pt x="10772641" y="6339804"/>
                </a:lnTo>
                <a:lnTo>
                  <a:pt x="10767163" y="6344794"/>
                </a:lnTo>
                <a:lnTo>
                  <a:pt x="10761538" y="6354534"/>
                </a:lnTo>
                <a:lnTo>
                  <a:pt x="10753020" y="6354826"/>
                </a:lnTo>
                <a:lnTo>
                  <a:pt x="10742859" y="6358485"/>
                </a:lnTo>
                <a:lnTo>
                  <a:pt x="10717371" y="6359376"/>
                </a:lnTo>
                <a:lnTo>
                  <a:pt x="10716864" y="6360582"/>
                </a:lnTo>
                <a:cubicBezTo>
                  <a:pt x="10715793" y="6375139"/>
                  <a:pt x="10734400" y="6387188"/>
                  <a:pt x="10676656" y="6389205"/>
                </a:cubicBezTo>
                <a:lnTo>
                  <a:pt x="10597111" y="6363575"/>
                </a:lnTo>
                <a:lnTo>
                  <a:pt x="9820767" y="6390686"/>
                </a:lnTo>
                <a:lnTo>
                  <a:pt x="9807405" y="6395341"/>
                </a:lnTo>
                <a:cubicBezTo>
                  <a:pt x="9800223" y="6397336"/>
                  <a:pt x="9790323" y="6399300"/>
                  <a:pt x="9775284" y="6400669"/>
                </a:cubicBezTo>
                <a:cubicBezTo>
                  <a:pt x="9737352" y="6388020"/>
                  <a:pt x="9689923" y="6423409"/>
                  <a:pt x="9642733" y="6406266"/>
                </a:cubicBezTo>
                <a:cubicBezTo>
                  <a:pt x="9625581" y="6402315"/>
                  <a:pt x="9573710" y="6404482"/>
                  <a:pt x="9564655" y="6413661"/>
                </a:cubicBezTo>
                <a:cubicBezTo>
                  <a:pt x="9553995" y="6415919"/>
                  <a:pt x="9541098" y="6413167"/>
                  <a:pt x="9536921" y="6422825"/>
                </a:cubicBezTo>
                <a:cubicBezTo>
                  <a:pt x="9529648" y="6434516"/>
                  <a:pt x="9490341" y="6418021"/>
                  <a:pt x="9496893" y="6431347"/>
                </a:cubicBezTo>
                <a:cubicBezTo>
                  <a:pt x="9469017" y="6420076"/>
                  <a:pt x="9449776" y="6444692"/>
                  <a:pt x="9427742" y="6451312"/>
                </a:cubicBezTo>
                <a:lnTo>
                  <a:pt x="9360781" y="6461217"/>
                </a:lnTo>
                <a:lnTo>
                  <a:pt x="9315635" y="6464259"/>
                </a:lnTo>
                <a:lnTo>
                  <a:pt x="9309069" y="6464198"/>
                </a:lnTo>
                <a:lnTo>
                  <a:pt x="9254486" y="6455747"/>
                </a:lnTo>
                <a:cubicBezTo>
                  <a:pt x="9253289" y="6457680"/>
                  <a:pt x="9251650" y="6459495"/>
                  <a:pt x="9249615" y="6461132"/>
                </a:cubicBezTo>
                <a:lnTo>
                  <a:pt x="9232811" y="6467037"/>
                </a:lnTo>
                <a:lnTo>
                  <a:pt x="9218036" y="6461328"/>
                </a:lnTo>
                <a:lnTo>
                  <a:pt x="9149486" y="6452624"/>
                </a:lnTo>
                <a:lnTo>
                  <a:pt x="9049412" y="6445894"/>
                </a:lnTo>
                <a:lnTo>
                  <a:pt x="9034119" y="6440025"/>
                </a:lnTo>
                <a:cubicBezTo>
                  <a:pt x="8999480" y="6434206"/>
                  <a:pt x="8958258" y="6442933"/>
                  <a:pt x="8935776" y="6427814"/>
                </a:cubicBezTo>
                <a:lnTo>
                  <a:pt x="8884376" y="6427190"/>
                </a:lnTo>
                <a:lnTo>
                  <a:pt x="8878872" y="6433234"/>
                </a:lnTo>
                <a:lnTo>
                  <a:pt x="8863669" y="6432221"/>
                </a:lnTo>
                <a:lnTo>
                  <a:pt x="8859625" y="6433232"/>
                </a:lnTo>
                <a:cubicBezTo>
                  <a:pt x="8851908" y="6435193"/>
                  <a:pt x="8844245" y="6436925"/>
                  <a:pt x="8836444" y="6437751"/>
                </a:cubicBezTo>
                <a:cubicBezTo>
                  <a:pt x="8837077" y="6432204"/>
                  <a:pt x="8835160" y="6428812"/>
                  <a:pt x="8831733" y="6426801"/>
                </a:cubicBezTo>
                <a:lnTo>
                  <a:pt x="8824805" y="6425465"/>
                </a:lnTo>
                <a:lnTo>
                  <a:pt x="8573061" y="6434256"/>
                </a:lnTo>
                <a:lnTo>
                  <a:pt x="8551836" y="6445197"/>
                </a:lnTo>
                <a:lnTo>
                  <a:pt x="8484874" y="6455103"/>
                </a:lnTo>
                <a:lnTo>
                  <a:pt x="8439729" y="6458145"/>
                </a:lnTo>
                <a:lnTo>
                  <a:pt x="8433162" y="6458083"/>
                </a:lnTo>
                <a:lnTo>
                  <a:pt x="8378580" y="6449632"/>
                </a:lnTo>
                <a:cubicBezTo>
                  <a:pt x="8377382" y="6451564"/>
                  <a:pt x="8375743" y="6453381"/>
                  <a:pt x="8373709" y="6455018"/>
                </a:cubicBezTo>
                <a:lnTo>
                  <a:pt x="8356905" y="6460922"/>
                </a:lnTo>
                <a:lnTo>
                  <a:pt x="8342130" y="6455214"/>
                </a:lnTo>
                <a:lnTo>
                  <a:pt x="8273578" y="6446510"/>
                </a:lnTo>
                <a:lnTo>
                  <a:pt x="8256015" y="6445328"/>
                </a:lnTo>
                <a:lnTo>
                  <a:pt x="7524878" y="6470860"/>
                </a:lnTo>
                <a:lnTo>
                  <a:pt x="6892841" y="6492931"/>
                </a:lnTo>
                <a:lnTo>
                  <a:pt x="6476543" y="6507469"/>
                </a:lnTo>
                <a:lnTo>
                  <a:pt x="6443282" y="6508810"/>
                </a:lnTo>
                <a:cubicBezTo>
                  <a:pt x="6450945" y="6516774"/>
                  <a:pt x="6296920" y="6520781"/>
                  <a:pt x="6241132" y="6515954"/>
                </a:cubicBezTo>
                <a:lnTo>
                  <a:pt x="6239723" y="6515738"/>
                </a:lnTo>
                <a:lnTo>
                  <a:pt x="3903363" y="6597326"/>
                </a:lnTo>
                <a:lnTo>
                  <a:pt x="488708" y="6755717"/>
                </a:lnTo>
                <a:lnTo>
                  <a:pt x="0" y="6755717"/>
                </a:lnTo>
                <a:lnTo>
                  <a:pt x="0" y="376860"/>
                </a:lnTo>
                <a:lnTo>
                  <a:pt x="1459259" y="325901"/>
                </a:lnTo>
                <a:lnTo>
                  <a:pt x="1511989" y="312691"/>
                </a:lnTo>
                <a:cubicBezTo>
                  <a:pt x="1541823" y="312150"/>
                  <a:pt x="1548684" y="318989"/>
                  <a:pt x="1567031" y="322138"/>
                </a:cubicBezTo>
                <a:lnTo>
                  <a:pt x="2295246" y="296708"/>
                </a:lnTo>
                <a:lnTo>
                  <a:pt x="2391907" y="293333"/>
                </a:lnTo>
                <a:lnTo>
                  <a:pt x="2445474" y="279345"/>
                </a:lnTo>
                <a:cubicBezTo>
                  <a:pt x="2467530" y="288263"/>
                  <a:pt x="2482756" y="268786"/>
                  <a:pt x="2500189" y="263547"/>
                </a:cubicBezTo>
                <a:lnTo>
                  <a:pt x="2553172" y="255710"/>
                </a:lnTo>
                <a:lnTo>
                  <a:pt x="2594089" y="253351"/>
                </a:lnTo>
                <a:lnTo>
                  <a:pt x="2637277" y="260039"/>
                </a:lnTo>
                <a:cubicBezTo>
                  <a:pt x="2649282" y="260417"/>
                  <a:pt x="2652271" y="255211"/>
                  <a:pt x="2666118" y="255623"/>
                </a:cubicBezTo>
                <a:lnTo>
                  <a:pt x="2720359" y="262510"/>
                </a:lnTo>
                <a:lnTo>
                  <a:pt x="2799543" y="267835"/>
                </a:lnTo>
                <a:lnTo>
                  <a:pt x="2854155" y="274551"/>
                </a:lnTo>
                <a:lnTo>
                  <a:pt x="2864721" y="276822"/>
                </a:lnTo>
                <a:lnTo>
                  <a:pt x="3220117" y="264411"/>
                </a:lnTo>
                <a:lnTo>
                  <a:pt x="3246230" y="260548"/>
                </a:lnTo>
                <a:lnTo>
                  <a:pt x="3334781" y="260407"/>
                </a:lnTo>
                <a:lnTo>
                  <a:pt x="3347486" y="255944"/>
                </a:lnTo>
                <a:lnTo>
                  <a:pt x="3434099" y="256939"/>
                </a:lnTo>
                <a:cubicBezTo>
                  <a:pt x="3462714" y="255371"/>
                  <a:pt x="3512366" y="254534"/>
                  <a:pt x="3528723" y="250220"/>
                </a:cubicBezTo>
                <a:lnTo>
                  <a:pt x="3535478" y="240807"/>
                </a:lnTo>
                <a:lnTo>
                  <a:pt x="3556228" y="239277"/>
                </a:lnTo>
                <a:cubicBezTo>
                  <a:pt x="3557772" y="239926"/>
                  <a:pt x="3587707" y="238294"/>
                  <a:pt x="3588945" y="238310"/>
                </a:cubicBezTo>
                <a:lnTo>
                  <a:pt x="3662553" y="24537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3" descr="One in a crowd">
            <a:extLst>
              <a:ext uri="{FF2B5EF4-FFF2-40B4-BE49-F238E27FC236}">
                <a16:creationId xmlns:a16="http://schemas.microsoft.com/office/drawing/2014/main" id="{F7447805-AD8B-CA3B-4967-397779C3A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3482" r="-1" b="13014"/>
          <a:stretch/>
        </p:blipFill>
        <p:spPr>
          <a:xfrm>
            <a:off x="-1" y="97328"/>
            <a:ext cx="10836068" cy="6786312"/>
          </a:xfrm>
          <a:custGeom>
            <a:avLst/>
            <a:gdLst/>
            <a:ahLst/>
            <a:cxnLst/>
            <a:rect l="l" t="t" r="r" b="b"/>
            <a:pathLst>
              <a:path w="10787215" h="6755717">
                <a:moveTo>
                  <a:pt x="10525984" y="0"/>
                </a:moveTo>
                <a:cubicBezTo>
                  <a:pt x="10547044" y="8337"/>
                  <a:pt x="10550472" y="10713"/>
                  <a:pt x="10563060" y="25925"/>
                </a:cubicBezTo>
                <a:lnTo>
                  <a:pt x="10568511" y="48223"/>
                </a:lnTo>
                <a:cubicBezTo>
                  <a:pt x="10585764" y="542122"/>
                  <a:pt x="10652457" y="2451271"/>
                  <a:pt x="10671688" y="3001804"/>
                </a:cubicBezTo>
                <a:lnTo>
                  <a:pt x="10683897" y="3351424"/>
                </a:lnTo>
                <a:lnTo>
                  <a:pt x="10787035" y="6304910"/>
                </a:lnTo>
                <a:cubicBezTo>
                  <a:pt x="10787034" y="6304912"/>
                  <a:pt x="10787033" y="6304913"/>
                  <a:pt x="10787032" y="6304915"/>
                </a:cubicBezTo>
                <a:cubicBezTo>
                  <a:pt x="10787093" y="6306633"/>
                  <a:pt x="10787154" y="6308352"/>
                  <a:pt x="10787215" y="6310070"/>
                </a:cubicBezTo>
                <a:lnTo>
                  <a:pt x="10779134" y="6324066"/>
                </a:lnTo>
                <a:lnTo>
                  <a:pt x="10772641" y="6339804"/>
                </a:lnTo>
                <a:lnTo>
                  <a:pt x="10767163" y="6344794"/>
                </a:lnTo>
                <a:lnTo>
                  <a:pt x="10761538" y="6354534"/>
                </a:lnTo>
                <a:lnTo>
                  <a:pt x="10753020" y="6354826"/>
                </a:lnTo>
                <a:lnTo>
                  <a:pt x="10742859" y="6358485"/>
                </a:lnTo>
                <a:lnTo>
                  <a:pt x="10717371" y="6359376"/>
                </a:lnTo>
                <a:lnTo>
                  <a:pt x="10716864" y="6360582"/>
                </a:lnTo>
                <a:cubicBezTo>
                  <a:pt x="10715793" y="6375139"/>
                  <a:pt x="10734400" y="6387188"/>
                  <a:pt x="10676656" y="6389205"/>
                </a:cubicBezTo>
                <a:lnTo>
                  <a:pt x="10597111" y="6363575"/>
                </a:lnTo>
                <a:lnTo>
                  <a:pt x="9820767" y="6390686"/>
                </a:lnTo>
                <a:lnTo>
                  <a:pt x="9807405" y="6395341"/>
                </a:lnTo>
                <a:cubicBezTo>
                  <a:pt x="9800223" y="6397336"/>
                  <a:pt x="9790323" y="6399300"/>
                  <a:pt x="9775284" y="6400669"/>
                </a:cubicBezTo>
                <a:cubicBezTo>
                  <a:pt x="9737352" y="6388020"/>
                  <a:pt x="9689923" y="6423409"/>
                  <a:pt x="9642733" y="6406266"/>
                </a:cubicBezTo>
                <a:cubicBezTo>
                  <a:pt x="9625581" y="6402315"/>
                  <a:pt x="9573710" y="6404482"/>
                  <a:pt x="9564655" y="6413661"/>
                </a:cubicBezTo>
                <a:cubicBezTo>
                  <a:pt x="9553995" y="6415919"/>
                  <a:pt x="9541098" y="6413167"/>
                  <a:pt x="9536921" y="6422825"/>
                </a:cubicBezTo>
                <a:cubicBezTo>
                  <a:pt x="9529648" y="6434516"/>
                  <a:pt x="9490341" y="6418021"/>
                  <a:pt x="9496893" y="6431347"/>
                </a:cubicBezTo>
                <a:cubicBezTo>
                  <a:pt x="9469017" y="6420076"/>
                  <a:pt x="9449776" y="6444692"/>
                  <a:pt x="9427742" y="6451312"/>
                </a:cubicBezTo>
                <a:lnTo>
                  <a:pt x="9360781" y="6461217"/>
                </a:lnTo>
                <a:lnTo>
                  <a:pt x="9315635" y="6464259"/>
                </a:lnTo>
                <a:lnTo>
                  <a:pt x="9309069" y="6464198"/>
                </a:lnTo>
                <a:lnTo>
                  <a:pt x="9254486" y="6455747"/>
                </a:lnTo>
                <a:cubicBezTo>
                  <a:pt x="9253289" y="6457680"/>
                  <a:pt x="9251650" y="6459495"/>
                  <a:pt x="9249615" y="6461132"/>
                </a:cubicBezTo>
                <a:lnTo>
                  <a:pt x="9232811" y="6467037"/>
                </a:lnTo>
                <a:lnTo>
                  <a:pt x="9218036" y="6461328"/>
                </a:lnTo>
                <a:lnTo>
                  <a:pt x="9149486" y="6452624"/>
                </a:lnTo>
                <a:lnTo>
                  <a:pt x="9049412" y="6445894"/>
                </a:lnTo>
                <a:lnTo>
                  <a:pt x="9034119" y="6440025"/>
                </a:lnTo>
                <a:cubicBezTo>
                  <a:pt x="8999480" y="6434206"/>
                  <a:pt x="8958258" y="6442933"/>
                  <a:pt x="8935776" y="6427814"/>
                </a:cubicBezTo>
                <a:lnTo>
                  <a:pt x="8884376" y="6427190"/>
                </a:lnTo>
                <a:lnTo>
                  <a:pt x="8878872" y="6433234"/>
                </a:lnTo>
                <a:lnTo>
                  <a:pt x="8863669" y="6432221"/>
                </a:lnTo>
                <a:lnTo>
                  <a:pt x="8859625" y="6433232"/>
                </a:lnTo>
                <a:cubicBezTo>
                  <a:pt x="8851908" y="6435193"/>
                  <a:pt x="8844245" y="6436925"/>
                  <a:pt x="8836444" y="6437751"/>
                </a:cubicBezTo>
                <a:cubicBezTo>
                  <a:pt x="8837077" y="6432204"/>
                  <a:pt x="8835160" y="6428812"/>
                  <a:pt x="8831733" y="6426801"/>
                </a:cubicBezTo>
                <a:lnTo>
                  <a:pt x="8824805" y="6425465"/>
                </a:lnTo>
                <a:lnTo>
                  <a:pt x="8573061" y="6434256"/>
                </a:lnTo>
                <a:lnTo>
                  <a:pt x="8551836" y="6445197"/>
                </a:lnTo>
                <a:lnTo>
                  <a:pt x="8484874" y="6455103"/>
                </a:lnTo>
                <a:lnTo>
                  <a:pt x="8439729" y="6458145"/>
                </a:lnTo>
                <a:lnTo>
                  <a:pt x="8433162" y="6458083"/>
                </a:lnTo>
                <a:lnTo>
                  <a:pt x="8378580" y="6449632"/>
                </a:lnTo>
                <a:cubicBezTo>
                  <a:pt x="8377382" y="6451564"/>
                  <a:pt x="8375743" y="6453381"/>
                  <a:pt x="8373709" y="6455018"/>
                </a:cubicBezTo>
                <a:lnTo>
                  <a:pt x="8356905" y="6460922"/>
                </a:lnTo>
                <a:lnTo>
                  <a:pt x="8342130" y="6455214"/>
                </a:lnTo>
                <a:lnTo>
                  <a:pt x="8273578" y="6446510"/>
                </a:lnTo>
                <a:lnTo>
                  <a:pt x="8256015" y="6445328"/>
                </a:lnTo>
                <a:lnTo>
                  <a:pt x="7524878" y="6470860"/>
                </a:lnTo>
                <a:lnTo>
                  <a:pt x="6892841" y="6492931"/>
                </a:lnTo>
                <a:lnTo>
                  <a:pt x="6476543" y="6507469"/>
                </a:lnTo>
                <a:lnTo>
                  <a:pt x="6443282" y="6508810"/>
                </a:lnTo>
                <a:cubicBezTo>
                  <a:pt x="6450945" y="6516774"/>
                  <a:pt x="6296920" y="6520781"/>
                  <a:pt x="6241132" y="6515954"/>
                </a:cubicBezTo>
                <a:lnTo>
                  <a:pt x="6239723" y="6515738"/>
                </a:lnTo>
                <a:lnTo>
                  <a:pt x="3903363" y="6597326"/>
                </a:lnTo>
                <a:lnTo>
                  <a:pt x="488708" y="6755717"/>
                </a:lnTo>
                <a:lnTo>
                  <a:pt x="0" y="6755717"/>
                </a:lnTo>
                <a:lnTo>
                  <a:pt x="0" y="376860"/>
                </a:lnTo>
                <a:lnTo>
                  <a:pt x="1459259" y="325901"/>
                </a:lnTo>
                <a:lnTo>
                  <a:pt x="1511989" y="312691"/>
                </a:lnTo>
                <a:cubicBezTo>
                  <a:pt x="1541823" y="312150"/>
                  <a:pt x="1548684" y="318989"/>
                  <a:pt x="1567031" y="322138"/>
                </a:cubicBezTo>
                <a:lnTo>
                  <a:pt x="2295246" y="296708"/>
                </a:lnTo>
                <a:lnTo>
                  <a:pt x="2391907" y="293333"/>
                </a:lnTo>
                <a:lnTo>
                  <a:pt x="2445474" y="279345"/>
                </a:lnTo>
                <a:cubicBezTo>
                  <a:pt x="2467530" y="288263"/>
                  <a:pt x="2482756" y="268786"/>
                  <a:pt x="2500189" y="263547"/>
                </a:cubicBezTo>
                <a:lnTo>
                  <a:pt x="2553172" y="255710"/>
                </a:lnTo>
                <a:lnTo>
                  <a:pt x="2594089" y="253351"/>
                </a:lnTo>
                <a:lnTo>
                  <a:pt x="2637277" y="260039"/>
                </a:lnTo>
                <a:cubicBezTo>
                  <a:pt x="2649282" y="260417"/>
                  <a:pt x="2652271" y="255211"/>
                  <a:pt x="2666118" y="255623"/>
                </a:cubicBezTo>
                <a:lnTo>
                  <a:pt x="2720359" y="262510"/>
                </a:lnTo>
                <a:lnTo>
                  <a:pt x="2799543" y="267835"/>
                </a:lnTo>
                <a:lnTo>
                  <a:pt x="2854155" y="274551"/>
                </a:lnTo>
                <a:lnTo>
                  <a:pt x="2864721" y="276822"/>
                </a:lnTo>
                <a:lnTo>
                  <a:pt x="3220117" y="264411"/>
                </a:lnTo>
                <a:lnTo>
                  <a:pt x="3246230" y="260548"/>
                </a:lnTo>
                <a:lnTo>
                  <a:pt x="3334781" y="260407"/>
                </a:lnTo>
                <a:lnTo>
                  <a:pt x="3347486" y="255944"/>
                </a:lnTo>
                <a:lnTo>
                  <a:pt x="3434099" y="256939"/>
                </a:lnTo>
                <a:cubicBezTo>
                  <a:pt x="3462714" y="255371"/>
                  <a:pt x="3512366" y="254534"/>
                  <a:pt x="3528723" y="250220"/>
                </a:cubicBezTo>
                <a:lnTo>
                  <a:pt x="3535478" y="240807"/>
                </a:lnTo>
                <a:lnTo>
                  <a:pt x="3556228" y="239277"/>
                </a:lnTo>
                <a:cubicBezTo>
                  <a:pt x="3557772" y="239926"/>
                  <a:pt x="3587707" y="238294"/>
                  <a:pt x="3588945" y="238310"/>
                </a:cubicBezTo>
                <a:lnTo>
                  <a:pt x="3662553" y="24537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63BA8B-9A73-44EA-9FA4-BD1D04E89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7355" y="3081675"/>
            <a:ext cx="10951269" cy="3801963"/>
          </a:xfrm>
          <a:custGeom>
            <a:avLst/>
            <a:gdLst>
              <a:gd name="connsiteX0" fmla="*/ 45157 w 10901897"/>
              <a:gd name="connsiteY0" fmla="*/ 0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69" fmla="*/ 45157 w 10901897"/>
              <a:gd name="connsiteY69" fmla="*/ 708524 h 7061024"/>
              <a:gd name="connsiteX0" fmla="*/ 45157 w 10901897"/>
              <a:gd name="connsiteY0" fmla="*/ 708524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69" fmla="*/ 45157 w 10901897"/>
              <a:gd name="connsiteY69" fmla="*/ 708524 h 7061024"/>
              <a:gd name="connsiteX0" fmla="*/ 0 w 10901897"/>
              <a:gd name="connsiteY0" fmla="*/ 710101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0" fmla="*/ 0 w 10901897"/>
              <a:gd name="connsiteY0" fmla="*/ 41636 h 6392559"/>
              <a:gd name="connsiteX1" fmla="*/ 10693358 w 10901897"/>
              <a:gd name="connsiteY1" fmla="*/ 0 h 6392559"/>
              <a:gd name="connsiteX2" fmla="*/ 10697473 w 10901897"/>
              <a:gd name="connsiteY2" fmla="*/ 117792 h 6392559"/>
              <a:gd name="connsiteX3" fmla="*/ 10786370 w 10901897"/>
              <a:gd name="connsiteY3" fmla="*/ 2662576 h 6392559"/>
              <a:gd name="connsiteX4" fmla="*/ 10798579 w 10901897"/>
              <a:gd name="connsiteY4" fmla="*/ 3012196 h 6392559"/>
              <a:gd name="connsiteX5" fmla="*/ 10901717 w 10901897"/>
              <a:gd name="connsiteY5" fmla="*/ 5965681 h 6392559"/>
              <a:gd name="connsiteX6" fmla="*/ 10901714 w 10901897"/>
              <a:gd name="connsiteY6" fmla="*/ 5965686 h 6392559"/>
              <a:gd name="connsiteX7" fmla="*/ 10901897 w 10901897"/>
              <a:gd name="connsiteY7" fmla="*/ 5970841 h 6392559"/>
              <a:gd name="connsiteX8" fmla="*/ 10893816 w 10901897"/>
              <a:gd name="connsiteY8" fmla="*/ 5984837 h 6392559"/>
              <a:gd name="connsiteX9" fmla="*/ 10887323 w 10901897"/>
              <a:gd name="connsiteY9" fmla="*/ 6000575 h 6392559"/>
              <a:gd name="connsiteX10" fmla="*/ 10881845 w 10901897"/>
              <a:gd name="connsiteY10" fmla="*/ 6005565 h 6392559"/>
              <a:gd name="connsiteX11" fmla="*/ 10876220 w 10901897"/>
              <a:gd name="connsiteY11" fmla="*/ 6015305 h 6392559"/>
              <a:gd name="connsiteX12" fmla="*/ 10867702 w 10901897"/>
              <a:gd name="connsiteY12" fmla="*/ 6015597 h 6392559"/>
              <a:gd name="connsiteX13" fmla="*/ 10857541 w 10901897"/>
              <a:gd name="connsiteY13" fmla="*/ 6019257 h 6392559"/>
              <a:gd name="connsiteX14" fmla="*/ 10832053 w 10901897"/>
              <a:gd name="connsiteY14" fmla="*/ 6020147 h 6392559"/>
              <a:gd name="connsiteX15" fmla="*/ 10831546 w 10901897"/>
              <a:gd name="connsiteY15" fmla="*/ 6021353 h 6392559"/>
              <a:gd name="connsiteX16" fmla="*/ 10791337 w 10901897"/>
              <a:gd name="connsiteY16" fmla="*/ 6049976 h 6392559"/>
              <a:gd name="connsiteX17" fmla="*/ 10711793 w 10901897"/>
              <a:gd name="connsiteY17" fmla="*/ 6024346 h 6392559"/>
              <a:gd name="connsiteX18" fmla="*/ 9935449 w 10901897"/>
              <a:gd name="connsiteY18" fmla="*/ 6051457 h 6392559"/>
              <a:gd name="connsiteX19" fmla="*/ 9922087 w 10901897"/>
              <a:gd name="connsiteY19" fmla="*/ 6056112 h 6392559"/>
              <a:gd name="connsiteX20" fmla="*/ 9889965 w 10901897"/>
              <a:gd name="connsiteY20" fmla="*/ 6061440 h 6392559"/>
              <a:gd name="connsiteX21" fmla="*/ 9757415 w 10901897"/>
              <a:gd name="connsiteY21" fmla="*/ 6067038 h 6392559"/>
              <a:gd name="connsiteX22" fmla="*/ 9679337 w 10901897"/>
              <a:gd name="connsiteY22" fmla="*/ 6074432 h 6392559"/>
              <a:gd name="connsiteX23" fmla="*/ 9651603 w 10901897"/>
              <a:gd name="connsiteY23" fmla="*/ 6083596 h 6392559"/>
              <a:gd name="connsiteX24" fmla="*/ 9611575 w 10901897"/>
              <a:gd name="connsiteY24" fmla="*/ 6092119 h 6392559"/>
              <a:gd name="connsiteX25" fmla="*/ 9542424 w 10901897"/>
              <a:gd name="connsiteY25" fmla="*/ 6112083 h 6392559"/>
              <a:gd name="connsiteX26" fmla="*/ 9475463 w 10901897"/>
              <a:gd name="connsiteY26" fmla="*/ 6121988 h 6392559"/>
              <a:gd name="connsiteX27" fmla="*/ 9430317 w 10901897"/>
              <a:gd name="connsiteY27" fmla="*/ 6125030 h 6392559"/>
              <a:gd name="connsiteX28" fmla="*/ 9423751 w 10901897"/>
              <a:gd name="connsiteY28" fmla="*/ 6124970 h 6392559"/>
              <a:gd name="connsiteX29" fmla="*/ 9369168 w 10901897"/>
              <a:gd name="connsiteY29" fmla="*/ 6116518 h 6392559"/>
              <a:gd name="connsiteX30" fmla="*/ 9364297 w 10901897"/>
              <a:gd name="connsiteY30" fmla="*/ 6121904 h 6392559"/>
              <a:gd name="connsiteX31" fmla="*/ 9347493 w 10901897"/>
              <a:gd name="connsiteY31" fmla="*/ 6127809 h 6392559"/>
              <a:gd name="connsiteX32" fmla="*/ 9332718 w 10901897"/>
              <a:gd name="connsiteY32" fmla="*/ 6122099 h 6392559"/>
              <a:gd name="connsiteX33" fmla="*/ 9264167 w 10901897"/>
              <a:gd name="connsiteY33" fmla="*/ 6113395 h 6392559"/>
              <a:gd name="connsiteX34" fmla="*/ 9164094 w 10901897"/>
              <a:gd name="connsiteY34" fmla="*/ 6106665 h 6392559"/>
              <a:gd name="connsiteX35" fmla="*/ 9148800 w 10901897"/>
              <a:gd name="connsiteY35" fmla="*/ 6100797 h 6392559"/>
              <a:gd name="connsiteX36" fmla="*/ 9050458 w 10901897"/>
              <a:gd name="connsiteY36" fmla="*/ 6088585 h 6392559"/>
              <a:gd name="connsiteX37" fmla="*/ 8999058 w 10901897"/>
              <a:gd name="connsiteY37" fmla="*/ 6087962 h 6392559"/>
              <a:gd name="connsiteX38" fmla="*/ 8993554 w 10901897"/>
              <a:gd name="connsiteY38" fmla="*/ 6094005 h 6392559"/>
              <a:gd name="connsiteX39" fmla="*/ 8978351 w 10901897"/>
              <a:gd name="connsiteY39" fmla="*/ 6092992 h 6392559"/>
              <a:gd name="connsiteX40" fmla="*/ 8974307 w 10901897"/>
              <a:gd name="connsiteY40" fmla="*/ 6094003 h 6392559"/>
              <a:gd name="connsiteX41" fmla="*/ 8951126 w 10901897"/>
              <a:gd name="connsiteY41" fmla="*/ 6098522 h 6392559"/>
              <a:gd name="connsiteX42" fmla="*/ 8946415 w 10901897"/>
              <a:gd name="connsiteY42" fmla="*/ 6087573 h 6392559"/>
              <a:gd name="connsiteX43" fmla="*/ 8939487 w 10901897"/>
              <a:gd name="connsiteY43" fmla="*/ 6086237 h 6392559"/>
              <a:gd name="connsiteX44" fmla="*/ 8687743 w 10901897"/>
              <a:gd name="connsiteY44" fmla="*/ 6095028 h 6392559"/>
              <a:gd name="connsiteX45" fmla="*/ 8666518 w 10901897"/>
              <a:gd name="connsiteY45" fmla="*/ 6105968 h 6392559"/>
              <a:gd name="connsiteX46" fmla="*/ 8599556 w 10901897"/>
              <a:gd name="connsiteY46" fmla="*/ 6115874 h 6392559"/>
              <a:gd name="connsiteX47" fmla="*/ 8554411 w 10901897"/>
              <a:gd name="connsiteY47" fmla="*/ 6118916 h 6392559"/>
              <a:gd name="connsiteX48" fmla="*/ 8547844 w 10901897"/>
              <a:gd name="connsiteY48" fmla="*/ 6118855 h 6392559"/>
              <a:gd name="connsiteX49" fmla="*/ 8493261 w 10901897"/>
              <a:gd name="connsiteY49" fmla="*/ 6110403 h 6392559"/>
              <a:gd name="connsiteX50" fmla="*/ 8488390 w 10901897"/>
              <a:gd name="connsiteY50" fmla="*/ 6115790 h 6392559"/>
              <a:gd name="connsiteX51" fmla="*/ 8471586 w 10901897"/>
              <a:gd name="connsiteY51" fmla="*/ 6121694 h 6392559"/>
              <a:gd name="connsiteX52" fmla="*/ 8456812 w 10901897"/>
              <a:gd name="connsiteY52" fmla="*/ 6115985 h 6392559"/>
              <a:gd name="connsiteX53" fmla="*/ 8388259 w 10901897"/>
              <a:gd name="connsiteY53" fmla="*/ 6107281 h 6392559"/>
              <a:gd name="connsiteX54" fmla="*/ 8370697 w 10901897"/>
              <a:gd name="connsiteY54" fmla="*/ 6106099 h 6392559"/>
              <a:gd name="connsiteX55" fmla="*/ 7639559 w 10901897"/>
              <a:gd name="connsiteY55" fmla="*/ 6131631 h 6392559"/>
              <a:gd name="connsiteX56" fmla="*/ 7007522 w 10901897"/>
              <a:gd name="connsiteY56" fmla="*/ 6153702 h 6392559"/>
              <a:gd name="connsiteX57" fmla="*/ 6591224 w 10901897"/>
              <a:gd name="connsiteY57" fmla="*/ 6168240 h 6392559"/>
              <a:gd name="connsiteX58" fmla="*/ 6557964 w 10901897"/>
              <a:gd name="connsiteY58" fmla="*/ 6169581 h 6392559"/>
              <a:gd name="connsiteX59" fmla="*/ 6355814 w 10901897"/>
              <a:gd name="connsiteY59" fmla="*/ 6176726 h 6392559"/>
              <a:gd name="connsiteX60" fmla="*/ 6354404 w 10901897"/>
              <a:gd name="connsiteY60" fmla="*/ 6176510 h 6392559"/>
              <a:gd name="connsiteX61" fmla="*/ 4018045 w 10901897"/>
              <a:gd name="connsiteY61" fmla="*/ 6258097 h 6392559"/>
              <a:gd name="connsiteX62" fmla="*/ 168026 w 10901897"/>
              <a:gd name="connsiteY62" fmla="*/ 6392543 h 6392559"/>
              <a:gd name="connsiteX63" fmla="*/ 130799 w 10901897"/>
              <a:gd name="connsiteY63" fmla="*/ 6353320 h 6392559"/>
              <a:gd name="connsiteX64" fmla="*/ 27661 w 10901897"/>
              <a:gd name="connsiteY64" fmla="*/ 3399836 h 6392559"/>
              <a:gd name="connsiteX65" fmla="*/ 15046 w 10901897"/>
              <a:gd name="connsiteY65" fmla="*/ 3038605 h 6392559"/>
              <a:gd name="connsiteX66" fmla="*/ 0 w 10901897"/>
              <a:gd name="connsiteY66" fmla="*/ 2607737 h 6392559"/>
              <a:gd name="connsiteX67" fmla="*/ 0 w 10901897"/>
              <a:gd name="connsiteY67" fmla="*/ 41636 h 6392559"/>
              <a:gd name="connsiteX0" fmla="*/ 0 w 10901897"/>
              <a:gd name="connsiteY0" fmla="*/ 0 h 6350923"/>
              <a:gd name="connsiteX1" fmla="*/ 10697473 w 10901897"/>
              <a:gd name="connsiteY1" fmla="*/ 76156 h 6350923"/>
              <a:gd name="connsiteX2" fmla="*/ 10786370 w 10901897"/>
              <a:gd name="connsiteY2" fmla="*/ 2620940 h 6350923"/>
              <a:gd name="connsiteX3" fmla="*/ 10798579 w 10901897"/>
              <a:gd name="connsiteY3" fmla="*/ 2970560 h 6350923"/>
              <a:gd name="connsiteX4" fmla="*/ 10901717 w 10901897"/>
              <a:gd name="connsiteY4" fmla="*/ 5924045 h 6350923"/>
              <a:gd name="connsiteX5" fmla="*/ 10901714 w 10901897"/>
              <a:gd name="connsiteY5" fmla="*/ 5924050 h 6350923"/>
              <a:gd name="connsiteX6" fmla="*/ 10901897 w 10901897"/>
              <a:gd name="connsiteY6" fmla="*/ 5929205 h 6350923"/>
              <a:gd name="connsiteX7" fmla="*/ 10893816 w 10901897"/>
              <a:gd name="connsiteY7" fmla="*/ 5943201 h 6350923"/>
              <a:gd name="connsiteX8" fmla="*/ 10887323 w 10901897"/>
              <a:gd name="connsiteY8" fmla="*/ 5958939 h 6350923"/>
              <a:gd name="connsiteX9" fmla="*/ 10881845 w 10901897"/>
              <a:gd name="connsiteY9" fmla="*/ 5963929 h 6350923"/>
              <a:gd name="connsiteX10" fmla="*/ 10876220 w 10901897"/>
              <a:gd name="connsiteY10" fmla="*/ 5973669 h 6350923"/>
              <a:gd name="connsiteX11" fmla="*/ 10867702 w 10901897"/>
              <a:gd name="connsiteY11" fmla="*/ 5973961 h 6350923"/>
              <a:gd name="connsiteX12" fmla="*/ 10857541 w 10901897"/>
              <a:gd name="connsiteY12" fmla="*/ 5977621 h 6350923"/>
              <a:gd name="connsiteX13" fmla="*/ 10832053 w 10901897"/>
              <a:gd name="connsiteY13" fmla="*/ 5978511 h 6350923"/>
              <a:gd name="connsiteX14" fmla="*/ 10831546 w 10901897"/>
              <a:gd name="connsiteY14" fmla="*/ 5979717 h 6350923"/>
              <a:gd name="connsiteX15" fmla="*/ 10791337 w 10901897"/>
              <a:gd name="connsiteY15" fmla="*/ 6008340 h 6350923"/>
              <a:gd name="connsiteX16" fmla="*/ 10711793 w 10901897"/>
              <a:gd name="connsiteY16" fmla="*/ 5982710 h 6350923"/>
              <a:gd name="connsiteX17" fmla="*/ 9935449 w 10901897"/>
              <a:gd name="connsiteY17" fmla="*/ 6009821 h 6350923"/>
              <a:gd name="connsiteX18" fmla="*/ 9922087 w 10901897"/>
              <a:gd name="connsiteY18" fmla="*/ 6014476 h 6350923"/>
              <a:gd name="connsiteX19" fmla="*/ 9889965 w 10901897"/>
              <a:gd name="connsiteY19" fmla="*/ 6019804 h 6350923"/>
              <a:gd name="connsiteX20" fmla="*/ 9757415 w 10901897"/>
              <a:gd name="connsiteY20" fmla="*/ 6025402 h 6350923"/>
              <a:gd name="connsiteX21" fmla="*/ 9679337 w 10901897"/>
              <a:gd name="connsiteY21" fmla="*/ 6032796 h 6350923"/>
              <a:gd name="connsiteX22" fmla="*/ 9651603 w 10901897"/>
              <a:gd name="connsiteY22" fmla="*/ 6041960 h 6350923"/>
              <a:gd name="connsiteX23" fmla="*/ 9611575 w 10901897"/>
              <a:gd name="connsiteY23" fmla="*/ 6050483 h 6350923"/>
              <a:gd name="connsiteX24" fmla="*/ 9542424 w 10901897"/>
              <a:gd name="connsiteY24" fmla="*/ 6070447 h 6350923"/>
              <a:gd name="connsiteX25" fmla="*/ 9475463 w 10901897"/>
              <a:gd name="connsiteY25" fmla="*/ 6080352 h 6350923"/>
              <a:gd name="connsiteX26" fmla="*/ 9430317 w 10901897"/>
              <a:gd name="connsiteY26" fmla="*/ 6083394 h 6350923"/>
              <a:gd name="connsiteX27" fmla="*/ 9423751 w 10901897"/>
              <a:gd name="connsiteY27" fmla="*/ 6083334 h 6350923"/>
              <a:gd name="connsiteX28" fmla="*/ 9369168 w 10901897"/>
              <a:gd name="connsiteY28" fmla="*/ 6074882 h 6350923"/>
              <a:gd name="connsiteX29" fmla="*/ 9364297 w 10901897"/>
              <a:gd name="connsiteY29" fmla="*/ 6080268 h 6350923"/>
              <a:gd name="connsiteX30" fmla="*/ 9347493 w 10901897"/>
              <a:gd name="connsiteY30" fmla="*/ 6086173 h 6350923"/>
              <a:gd name="connsiteX31" fmla="*/ 9332718 w 10901897"/>
              <a:gd name="connsiteY31" fmla="*/ 6080463 h 6350923"/>
              <a:gd name="connsiteX32" fmla="*/ 9264167 w 10901897"/>
              <a:gd name="connsiteY32" fmla="*/ 6071759 h 6350923"/>
              <a:gd name="connsiteX33" fmla="*/ 9164094 w 10901897"/>
              <a:gd name="connsiteY33" fmla="*/ 6065029 h 6350923"/>
              <a:gd name="connsiteX34" fmla="*/ 9148800 w 10901897"/>
              <a:gd name="connsiteY34" fmla="*/ 6059161 h 6350923"/>
              <a:gd name="connsiteX35" fmla="*/ 9050458 w 10901897"/>
              <a:gd name="connsiteY35" fmla="*/ 6046949 h 6350923"/>
              <a:gd name="connsiteX36" fmla="*/ 8999058 w 10901897"/>
              <a:gd name="connsiteY36" fmla="*/ 6046326 h 6350923"/>
              <a:gd name="connsiteX37" fmla="*/ 8993554 w 10901897"/>
              <a:gd name="connsiteY37" fmla="*/ 6052369 h 6350923"/>
              <a:gd name="connsiteX38" fmla="*/ 8978351 w 10901897"/>
              <a:gd name="connsiteY38" fmla="*/ 6051356 h 6350923"/>
              <a:gd name="connsiteX39" fmla="*/ 8974307 w 10901897"/>
              <a:gd name="connsiteY39" fmla="*/ 6052367 h 6350923"/>
              <a:gd name="connsiteX40" fmla="*/ 8951126 w 10901897"/>
              <a:gd name="connsiteY40" fmla="*/ 6056886 h 6350923"/>
              <a:gd name="connsiteX41" fmla="*/ 8946415 w 10901897"/>
              <a:gd name="connsiteY41" fmla="*/ 6045937 h 6350923"/>
              <a:gd name="connsiteX42" fmla="*/ 8939487 w 10901897"/>
              <a:gd name="connsiteY42" fmla="*/ 6044601 h 6350923"/>
              <a:gd name="connsiteX43" fmla="*/ 8687743 w 10901897"/>
              <a:gd name="connsiteY43" fmla="*/ 6053392 h 6350923"/>
              <a:gd name="connsiteX44" fmla="*/ 8666518 w 10901897"/>
              <a:gd name="connsiteY44" fmla="*/ 6064332 h 6350923"/>
              <a:gd name="connsiteX45" fmla="*/ 8599556 w 10901897"/>
              <a:gd name="connsiteY45" fmla="*/ 6074238 h 6350923"/>
              <a:gd name="connsiteX46" fmla="*/ 8554411 w 10901897"/>
              <a:gd name="connsiteY46" fmla="*/ 6077280 h 6350923"/>
              <a:gd name="connsiteX47" fmla="*/ 8547844 w 10901897"/>
              <a:gd name="connsiteY47" fmla="*/ 6077219 h 6350923"/>
              <a:gd name="connsiteX48" fmla="*/ 8493261 w 10901897"/>
              <a:gd name="connsiteY48" fmla="*/ 6068767 h 6350923"/>
              <a:gd name="connsiteX49" fmla="*/ 8488390 w 10901897"/>
              <a:gd name="connsiteY49" fmla="*/ 6074154 h 6350923"/>
              <a:gd name="connsiteX50" fmla="*/ 8471586 w 10901897"/>
              <a:gd name="connsiteY50" fmla="*/ 6080058 h 6350923"/>
              <a:gd name="connsiteX51" fmla="*/ 8456812 w 10901897"/>
              <a:gd name="connsiteY51" fmla="*/ 6074349 h 6350923"/>
              <a:gd name="connsiteX52" fmla="*/ 8388259 w 10901897"/>
              <a:gd name="connsiteY52" fmla="*/ 6065645 h 6350923"/>
              <a:gd name="connsiteX53" fmla="*/ 8370697 w 10901897"/>
              <a:gd name="connsiteY53" fmla="*/ 6064463 h 6350923"/>
              <a:gd name="connsiteX54" fmla="*/ 7639559 w 10901897"/>
              <a:gd name="connsiteY54" fmla="*/ 6089995 h 6350923"/>
              <a:gd name="connsiteX55" fmla="*/ 7007522 w 10901897"/>
              <a:gd name="connsiteY55" fmla="*/ 6112066 h 6350923"/>
              <a:gd name="connsiteX56" fmla="*/ 6591224 w 10901897"/>
              <a:gd name="connsiteY56" fmla="*/ 6126604 h 6350923"/>
              <a:gd name="connsiteX57" fmla="*/ 6557964 w 10901897"/>
              <a:gd name="connsiteY57" fmla="*/ 6127945 h 6350923"/>
              <a:gd name="connsiteX58" fmla="*/ 6355814 w 10901897"/>
              <a:gd name="connsiteY58" fmla="*/ 6135090 h 6350923"/>
              <a:gd name="connsiteX59" fmla="*/ 6354404 w 10901897"/>
              <a:gd name="connsiteY59" fmla="*/ 6134874 h 6350923"/>
              <a:gd name="connsiteX60" fmla="*/ 4018045 w 10901897"/>
              <a:gd name="connsiteY60" fmla="*/ 6216461 h 6350923"/>
              <a:gd name="connsiteX61" fmla="*/ 168026 w 10901897"/>
              <a:gd name="connsiteY61" fmla="*/ 6350907 h 6350923"/>
              <a:gd name="connsiteX62" fmla="*/ 130799 w 10901897"/>
              <a:gd name="connsiteY62" fmla="*/ 6311684 h 6350923"/>
              <a:gd name="connsiteX63" fmla="*/ 27661 w 10901897"/>
              <a:gd name="connsiteY63" fmla="*/ 3358200 h 6350923"/>
              <a:gd name="connsiteX64" fmla="*/ 15046 w 10901897"/>
              <a:gd name="connsiteY64" fmla="*/ 2996969 h 6350923"/>
              <a:gd name="connsiteX65" fmla="*/ 0 w 10901897"/>
              <a:gd name="connsiteY65" fmla="*/ 2566101 h 6350923"/>
              <a:gd name="connsiteX66" fmla="*/ 0 w 10901897"/>
              <a:gd name="connsiteY66" fmla="*/ 0 h 6350923"/>
              <a:gd name="connsiteX0" fmla="*/ 0 w 10901897"/>
              <a:gd name="connsiteY0" fmla="*/ 0 h 6350923"/>
              <a:gd name="connsiteX1" fmla="*/ 10786370 w 10901897"/>
              <a:gd name="connsiteY1" fmla="*/ 2620940 h 6350923"/>
              <a:gd name="connsiteX2" fmla="*/ 10798579 w 10901897"/>
              <a:gd name="connsiteY2" fmla="*/ 2970560 h 6350923"/>
              <a:gd name="connsiteX3" fmla="*/ 10901717 w 10901897"/>
              <a:gd name="connsiteY3" fmla="*/ 5924045 h 6350923"/>
              <a:gd name="connsiteX4" fmla="*/ 10901714 w 10901897"/>
              <a:gd name="connsiteY4" fmla="*/ 5924050 h 6350923"/>
              <a:gd name="connsiteX5" fmla="*/ 10901897 w 10901897"/>
              <a:gd name="connsiteY5" fmla="*/ 5929205 h 6350923"/>
              <a:gd name="connsiteX6" fmla="*/ 10893816 w 10901897"/>
              <a:gd name="connsiteY6" fmla="*/ 5943201 h 6350923"/>
              <a:gd name="connsiteX7" fmla="*/ 10887323 w 10901897"/>
              <a:gd name="connsiteY7" fmla="*/ 5958939 h 6350923"/>
              <a:gd name="connsiteX8" fmla="*/ 10881845 w 10901897"/>
              <a:gd name="connsiteY8" fmla="*/ 5963929 h 6350923"/>
              <a:gd name="connsiteX9" fmla="*/ 10876220 w 10901897"/>
              <a:gd name="connsiteY9" fmla="*/ 5973669 h 6350923"/>
              <a:gd name="connsiteX10" fmla="*/ 10867702 w 10901897"/>
              <a:gd name="connsiteY10" fmla="*/ 5973961 h 6350923"/>
              <a:gd name="connsiteX11" fmla="*/ 10857541 w 10901897"/>
              <a:gd name="connsiteY11" fmla="*/ 5977621 h 6350923"/>
              <a:gd name="connsiteX12" fmla="*/ 10832053 w 10901897"/>
              <a:gd name="connsiteY12" fmla="*/ 5978511 h 6350923"/>
              <a:gd name="connsiteX13" fmla="*/ 10831546 w 10901897"/>
              <a:gd name="connsiteY13" fmla="*/ 5979717 h 6350923"/>
              <a:gd name="connsiteX14" fmla="*/ 10791337 w 10901897"/>
              <a:gd name="connsiteY14" fmla="*/ 6008340 h 6350923"/>
              <a:gd name="connsiteX15" fmla="*/ 10711793 w 10901897"/>
              <a:gd name="connsiteY15" fmla="*/ 5982710 h 6350923"/>
              <a:gd name="connsiteX16" fmla="*/ 9935449 w 10901897"/>
              <a:gd name="connsiteY16" fmla="*/ 6009821 h 6350923"/>
              <a:gd name="connsiteX17" fmla="*/ 9922087 w 10901897"/>
              <a:gd name="connsiteY17" fmla="*/ 6014476 h 6350923"/>
              <a:gd name="connsiteX18" fmla="*/ 9889965 w 10901897"/>
              <a:gd name="connsiteY18" fmla="*/ 6019804 h 6350923"/>
              <a:gd name="connsiteX19" fmla="*/ 9757415 w 10901897"/>
              <a:gd name="connsiteY19" fmla="*/ 6025402 h 6350923"/>
              <a:gd name="connsiteX20" fmla="*/ 9679337 w 10901897"/>
              <a:gd name="connsiteY20" fmla="*/ 6032796 h 6350923"/>
              <a:gd name="connsiteX21" fmla="*/ 9651603 w 10901897"/>
              <a:gd name="connsiteY21" fmla="*/ 6041960 h 6350923"/>
              <a:gd name="connsiteX22" fmla="*/ 9611575 w 10901897"/>
              <a:gd name="connsiteY22" fmla="*/ 6050483 h 6350923"/>
              <a:gd name="connsiteX23" fmla="*/ 9542424 w 10901897"/>
              <a:gd name="connsiteY23" fmla="*/ 6070447 h 6350923"/>
              <a:gd name="connsiteX24" fmla="*/ 9475463 w 10901897"/>
              <a:gd name="connsiteY24" fmla="*/ 6080352 h 6350923"/>
              <a:gd name="connsiteX25" fmla="*/ 9430317 w 10901897"/>
              <a:gd name="connsiteY25" fmla="*/ 6083394 h 6350923"/>
              <a:gd name="connsiteX26" fmla="*/ 9423751 w 10901897"/>
              <a:gd name="connsiteY26" fmla="*/ 6083334 h 6350923"/>
              <a:gd name="connsiteX27" fmla="*/ 9369168 w 10901897"/>
              <a:gd name="connsiteY27" fmla="*/ 6074882 h 6350923"/>
              <a:gd name="connsiteX28" fmla="*/ 9364297 w 10901897"/>
              <a:gd name="connsiteY28" fmla="*/ 6080268 h 6350923"/>
              <a:gd name="connsiteX29" fmla="*/ 9347493 w 10901897"/>
              <a:gd name="connsiteY29" fmla="*/ 6086173 h 6350923"/>
              <a:gd name="connsiteX30" fmla="*/ 9332718 w 10901897"/>
              <a:gd name="connsiteY30" fmla="*/ 6080463 h 6350923"/>
              <a:gd name="connsiteX31" fmla="*/ 9264167 w 10901897"/>
              <a:gd name="connsiteY31" fmla="*/ 6071759 h 6350923"/>
              <a:gd name="connsiteX32" fmla="*/ 9164094 w 10901897"/>
              <a:gd name="connsiteY32" fmla="*/ 6065029 h 6350923"/>
              <a:gd name="connsiteX33" fmla="*/ 9148800 w 10901897"/>
              <a:gd name="connsiteY33" fmla="*/ 6059161 h 6350923"/>
              <a:gd name="connsiteX34" fmla="*/ 9050458 w 10901897"/>
              <a:gd name="connsiteY34" fmla="*/ 6046949 h 6350923"/>
              <a:gd name="connsiteX35" fmla="*/ 8999058 w 10901897"/>
              <a:gd name="connsiteY35" fmla="*/ 6046326 h 6350923"/>
              <a:gd name="connsiteX36" fmla="*/ 8993554 w 10901897"/>
              <a:gd name="connsiteY36" fmla="*/ 6052369 h 6350923"/>
              <a:gd name="connsiteX37" fmla="*/ 8978351 w 10901897"/>
              <a:gd name="connsiteY37" fmla="*/ 6051356 h 6350923"/>
              <a:gd name="connsiteX38" fmla="*/ 8974307 w 10901897"/>
              <a:gd name="connsiteY38" fmla="*/ 6052367 h 6350923"/>
              <a:gd name="connsiteX39" fmla="*/ 8951126 w 10901897"/>
              <a:gd name="connsiteY39" fmla="*/ 6056886 h 6350923"/>
              <a:gd name="connsiteX40" fmla="*/ 8946415 w 10901897"/>
              <a:gd name="connsiteY40" fmla="*/ 6045937 h 6350923"/>
              <a:gd name="connsiteX41" fmla="*/ 8939487 w 10901897"/>
              <a:gd name="connsiteY41" fmla="*/ 6044601 h 6350923"/>
              <a:gd name="connsiteX42" fmla="*/ 8687743 w 10901897"/>
              <a:gd name="connsiteY42" fmla="*/ 6053392 h 6350923"/>
              <a:gd name="connsiteX43" fmla="*/ 8666518 w 10901897"/>
              <a:gd name="connsiteY43" fmla="*/ 6064332 h 6350923"/>
              <a:gd name="connsiteX44" fmla="*/ 8599556 w 10901897"/>
              <a:gd name="connsiteY44" fmla="*/ 6074238 h 6350923"/>
              <a:gd name="connsiteX45" fmla="*/ 8554411 w 10901897"/>
              <a:gd name="connsiteY45" fmla="*/ 6077280 h 6350923"/>
              <a:gd name="connsiteX46" fmla="*/ 8547844 w 10901897"/>
              <a:gd name="connsiteY46" fmla="*/ 6077219 h 6350923"/>
              <a:gd name="connsiteX47" fmla="*/ 8493261 w 10901897"/>
              <a:gd name="connsiteY47" fmla="*/ 6068767 h 6350923"/>
              <a:gd name="connsiteX48" fmla="*/ 8488390 w 10901897"/>
              <a:gd name="connsiteY48" fmla="*/ 6074154 h 6350923"/>
              <a:gd name="connsiteX49" fmla="*/ 8471586 w 10901897"/>
              <a:gd name="connsiteY49" fmla="*/ 6080058 h 6350923"/>
              <a:gd name="connsiteX50" fmla="*/ 8456812 w 10901897"/>
              <a:gd name="connsiteY50" fmla="*/ 6074349 h 6350923"/>
              <a:gd name="connsiteX51" fmla="*/ 8388259 w 10901897"/>
              <a:gd name="connsiteY51" fmla="*/ 6065645 h 6350923"/>
              <a:gd name="connsiteX52" fmla="*/ 8370697 w 10901897"/>
              <a:gd name="connsiteY52" fmla="*/ 6064463 h 6350923"/>
              <a:gd name="connsiteX53" fmla="*/ 7639559 w 10901897"/>
              <a:gd name="connsiteY53" fmla="*/ 6089995 h 6350923"/>
              <a:gd name="connsiteX54" fmla="*/ 7007522 w 10901897"/>
              <a:gd name="connsiteY54" fmla="*/ 6112066 h 6350923"/>
              <a:gd name="connsiteX55" fmla="*/ 6591224 w 10901897"/>
              <a:gd name="connsiteY55" fmla="*/ 6126604 h 6350923"/>
              <a:gd name="connsiteX56" fmla="*/ 6557964 w 10901897"/>
              <a:gd name="connsiteY56" fmla="*/ 6127945 h 6350923"/>
              <a:gd name="connsiteX57" fmla="*/ 6355814 w 10901897"/>
              <a:gd name="connsiteY57" fmla="*/ 6135090 h 6350923"/>
              <a:gd name="connsiteX58" fmla="*/ 6354404 w 10901897"/>
              <a:gd name="connsiteY58" fmla="*/ 6134874 h 6350923"/>
              <a:gd name="connsiteX59" fmla="*/ 4018045 w 10901897"/>
              <a:gd name="connsiteY59" fmla="*/ 6216461 h 6350923"/>
              <a:gd name="connsiteX60" fmla="*/ 168026 w 10901897"/>
              <a:gd name="connsiteY60" fmla="*/ 6350907 h 6350923"/>
              <a:gd name="connsiteX61" fmla="*/ 130799 w 10901897"/>
              <a:gd name="connsiteY61" fmla="*/ 6311684 h 6350923"/>
              <a:gd name="connsiteX62" fmla="*/ 27661 w 10901897"/>
              <a:gd name="connsiteY62" fmla="*/ 3358200 h 6350923"/>
              <a:gd name="connsiteX63" fmla="*/ 15046 w 10901897"/>
              <a:gd name="connsiteY63" fmla="*/ 2996969 h 6350923"/>
              <a:gd name="connsiteX64" fmla="*/ 0 w 10901897"/>
              <a:gd name="connsiteY64" fmla="*/ 2566101 h 6350923"/>
              <a:gd name="connsiteX65" fmla="*/ 0 w 10901897"/>
              <a:gd name="connsiteY65" fmla="*/ 0 h 6350923"/>
              <a:gd name="connsiteX0" fmla="*/ 0 w 10901897"/>
              <a:gd name="connsiteY0" fmla="*/ 0 h 3784822"/>
              <a:gd name="connsiteX1" fmla="*/ 10786370 w 10901897"/>
              <a:gd name="connsiteY1" fmla="*/ 54839 h 3784822"/>
              <a:gd name="connsiteX2" fmla="*/ 10798579 w 10901897"/>
              <a:gd name="connsiteY2" fmla="*/ 404459 h 3784822"/>
              <a:gd name="connsiteX3" fmla="*/ 10901717 w 10901897"/>
              <a:gd name="connsiteY3" fmla="*/ 3357944 h 3784822"/>
              <a:gd name="connsiteX4" fmla="*/ 10901714 w 10901897"/>
              <a:gd name="connsiteY4" fmla="*/ 3357949 h 3784822"/>
              <a:gd name="connsiteX5" fmla="*/ 10901897 w 10901897"/>
              <a:gd name="connsiteY5" fmla="*/ 3363104 h 3784822"/>
              <a:gd name="connsiteX6" fmla="*/ 10893816 w 10901897"/>
              <a:gd name="connsiteY6" fmla="*/ 3377100 h 3784822"/>
              <a:gd name="connsiteX7" fmla="*/ 10887323 w 10901897"/>
              <a:gd name="connsiteY7" fmla="*/ 3392838 h 3784822"/>
              <a:gd name="connsiteX8" fmla="*/ 10881845 w 10901897"/>
              <a:gd name="connsiteY8" fmla="*/ 3397828 h 3784822"/>
              <a:gd name="connsiteX9" fmla="*/ 10876220 w 10901897"/>
              <a:gd name="connsiteY9" fmla="*/ 3407568 h 3784822"/>
              <a:gd name="connsiteX10" fmla="*/ 10867702 w 10901897"/>
              <a:gd name="connsiteY10" fmla="*/ 3407860 h 3784822"/>
              <a:gd name="connsiteX11" fmla="*/ 10857541 w 10901897"/>
              <a:gd name="connsiteY11" fmla="*/ 3411520 h 3784822"/>
              <a:gd name="connsiteX12" fmla="*/ 10832053 w 10901897"/>
              <a:gd name="connsiteY12" fmla="*/ 3412410 h 3784822"/>
              <a:gd name="connsiteX13" fmla="*/ 10831546 w 10901897"/>
              <a:gd name="connsiteY13" fmla="*/ 3413616 h 3784822"/>
              <a:gd name="connsiteX14" fmla="*/ 10791337 w 10901897"/>
              <a:gd name="connsiteY14" fmla="*/ 3442239 h 3784822"/>
              <a:gd name="connsiteX15" fmla="*/ 10711793 w 10901897"/>
              <a:gd name="connsiteY15" fmla="*/ 3416609 h 3784822"/>
              <a:gd name="connsiteX16" fmla="*/ 9935449 w 10901897"/>
              <a:gd name="connsiteY16" fmla="*/ 3443720 h 3784822"/>
              <a:gd name="connsiteX17" fmla="*/ 9922087 w 10901897"/>
              <a:gd name="connsiteY17" fmla="*/ 3448375 h 3784822"/>
              <a:gd name="connsiteX18" fmla="*/ 9889965 w 10901897"/>
              <a:gd name="connsiteY18" fmla="*/ 3453703 h 3784822"/>
              <a:gd name="connsiteX19" fmla="*/ 9757415 w 10901897"/>
              <a:gd name="connsiteY19" fmla="*/ 3459301 h 3784822"/>
              <a:gd name="connsiteX20" fmla="*/ 9679337 w 10901897"/>
              <a:gd name="connsiteY20" fmla="*/ 3466695 h 3784822"/>
              <a:gd name="connsiteX21" fmla="*/ 9651603 w 10901897"/>
              <a:gd name="connsiteY21" fmla="*/ 3475859 h 3784822"/>
              <a:gd name="connsiteX22" fmla="*/ 9611575 w 10901897"/>
              <a:gd name="connsiteY22" fmla="*/ 3484382 h 3784822"/>
              <a:gd name="connsiteX23" fmla="*/ 9542424 w 10901897"/>
              <a:gd name="connsiteY23" fmla="*/ 3504346 h 3784822"/>
              <a:gd name="connsiteX24" fmla="*/ 9475463 w 10901897"/>
              <a:gd name="connsiteY24" fmla="*/ 3514251 h 3784822"/>
              <a:gd name="connsiteX25" fmla="*/ 9430317 w 10901897"/>
              <a:gd name="connsiteY25" fmla="*/ 3517293 h 3784822"/>
              <a:gd name="connsiteX26" fmla="*/ 9423751 w 10901897"/>
              <a:gd name="connsiteY26" fmla="*/ 3517233 h 3784822"/>
              <a:gd name="connsiteX27" fmla="*/ 9369168 w 10901897"/>
              <a:gd name="connsiteY27" fmla="*/ 3508781 h 3784822"/>
              <a:gd name="connsiteX28" fmla="*/ 9364297 w 10901897"/>
              <a:gd name="connsiteY28" fmla="*/ 3514167 h 3784822"/>
              <a:gd name="connsiteX29" fmla="*/ 9347493 w 10901897"/>
              <a:gd name="connsiteY29" fmla="*/ 3520072 h 3784822"/>
              <a:gd name="connsiteX30" fmla="*/ 9332718 w 10901897"/>
              <a:gd name="connsiteY30" fmla="*/ 3514362 h 3784822"/>
              <a:gd name="connsiteX31" fmla="*/ 9264167 w 10901897"/>
              <a:gd name="connsiteY31" fmla="*/ 3505658 h 3784822"/>
              <a:gd name="connsiteX32" fmla="*/ 9164094 w 10901897"/>
              <a:gd name="connsiteY32" fmla="*/ 3498928 h 3784822"/>
              <a:gd name="connsiteX33" fmla="*/ 9148800 w 10901897"/>
              <a:gd name="connsiteY33" fmla="*/ 3493060 h 3784822"/>
              <a:gd name="connsiteX34" fmla="*/ 9050458 w 10901897"/>
              <a:gd name="connsiteY34" fmla="*/ 3480848 h 3784822"/>
              <a:gd name="connsiteX35" fmla="*/ 8999058 w 10901897"/>
              <a:gd name="connsiteY35" fmla="*/ 3480225 h 3784822"/>
              <a:gd name="connsiteX36" fmla="*/ 8993554 w 10901897"/>
              <a:gd name="connsiteY36" fmla="*/ 3486268 h 3784822"/>
              <a:gd name="connsiteX37" fmla="*/ 8978351 w 10901897"/>
              <a:gd name="connsiteY37" fmla="*/ 3485255 h 3784822"/>
              <a:gd name="connsiteX38" fmla="*/ 8974307 w 10901897"/>
              <a:gd name="connsiteY38" fmla="*/ 3486266 h 3784822"/>
              <a:gd name="connsiteX39" fmla="*/ 8951126 w 10901897"/>
              <a:gd name="connsiteY39" fmla="*/ 3490785 h 3784822"/>
              <a:gd name="connsiteX40" fmla="*/ 8946415 w 10901897"/>
              <a:gd name="connsiteY40" fmla="*/ 3479836 h 3784822"/>
              <a:gd name="connsiteX41" fmla="*/ 8939487 w 10901897"/>
              <a:gd name="connsiteY41" fmla="*/ 3478500 h 3784822"/>
              <a:gd name="connsiteX42" fmla="*/ 8687743 w 10901897"/>
              <a:gd name="connsiteY42" fmla="*/ 3487291 h 3784822"/>
              <a:gd name="connsiteX43" fmla="*/ 8666518 w 10901897"/>
              <a:gd name="connsiteY43" fmla="*/ 3498231 h 3784822"/>
              <a:gd name="connsiteX44" fmla="*/ 8599556 w 10901897"/>
              <a:gd name="connsiteY44" fmla="*/ 3508137 h 3784822"/>
              <a:gd name="connsiteX45" fmla="*/ 8554411 w 10901897"/>
              <a:gd name="connsiteY45" fmla="*/ 3511179 h 3784822"/>
              <a:gd name="connsiteX46" fmla="*/ 8547844 w 10901897"/>
              <a:gd name="connsiteY46" fmla="*/ 3511118 h 3784822"/>
              <a:gd name="connsiteX47" fmla="*/ 8493261 w 10901897"/>
              <a:gd name="connsiteY47" fmla="*/ 3502666 h 3784822"/>
              <a:gd name="connsiteX48" fmla="*/ 8488390 w 10901897"/>
              <a:gd name="connsiteY48" fmla="*/ 3508053 h 3784822"/>
              <a:gd name="connsiteX49" fmla="*/ 8471586 w 10901897"/>
              <a:gd name="connsiteY49" fmla="*/ 3513957 h 3784822"/>
              <a:gd name="connsiteX50" fmla="*/ 8456812 w 10901897"/>
              <a:gd name="connsiteY50" fmla="*/ 3508248 h 3784822"/>
              <a:gd name="connsiteX51" fmla="*/ 8388259 w 10901897"/>
              <a:gd name="connsiteY51" fmla="*/ 3499544 h 3784822"/>
              <a:gd name="connsiteX52" fmla="*/ 8370697 w 10901897"/>
              <a:gd name="connsiteY52" fmla="*/ 3498362 h 3784822"/>
              <a:gd name="connsiteX53" fmla="*/ 7639559 w 10901897"/>
              <a:gd name="connsiteY53" fmla="*/ 3523894 h 3784822"/>
              <a:gd name="connsiteX54" fmla="*/ 7007522 w 10901897"/>
              <a:gd name="connsiteY54" fmla="*/ 3545965 h 3784822"/>
              <a:gd name="connsiteX55" fmla="*/ 6591224 w 10901897"/>
              <a:gd name="connsiteY55" fmla="*/ 3560503 h 3784822"/>
              <a:gd name="connsiteX56" fmla="*/ 6557964 w 10901897"/>
              <a:gd name="connsiteY56" fmla="*/ 3561844 h 3784822"/>
              <a:gd name="connsiteX57" fmla="*/ 6355814 w 10901897"/>
              <a:gd name="connsiteY57" fmla="*/ 3568989 h 3784822"/>
              <a:gd name="connsiteX58" fmla="*/ 6354404 w 10901897"/>
              <a:gd name="connsiteY58" fmla="*/ 3568773 h 3784822"/>
              <a:gd name="connsiteX59" fmla="*/ 4018045 w 10901897"/>
              <a:gd name="connsiteY59" fmla="*/ 3650360 h 3784822"/>
              <a:gd name="connsiteX60" fmla="*/ 168026 w 10901897"/>
              <a:gd name="connsiteY60" fmla="*/ 3784806 h 3784822"/>
              <a:gd name="connsiteX61" fmla="*/ 130799 w 10901897"/>
              <a:gd name="connsiteY61" fmla="*/ 3745583 h 3784822"/>
              <a:gd name="connsiteX62" fmla="*/ 27661 w 10901897"/>
              <a:gd name="connsiteY62" fmla="*/ 792099 h 3784822"/>
              <a:gd name="connsiteX63" fmla="*/ 15046 w 10901897"/>
              <a:gd name="connsiteY63" fmla="*/ 430868 h 3784822"/>
              <a:gd name="connsiteX64" fmla="*/ 0 w 10901897"/>
              <a:gd name="connsiteY64" fmla="*/ 0 h 378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901897" h="3784822">
                <a:moveTo>
                  <a:pt x="0" y="0"/>
                </a:moveTo>
                <a:lnTo>
                  <a:pt x="10786370" y="54839"/>
                </a:lnTo>
                <a:lnTo>
                  <a:pt x="10798579" y="404459"/>
                </a:lnTo>
                <a:lnTo>
                  <a:pt x="10901717" y="3357944"/>
                </a:lnTo>
                <a:cubicBezTo>
                  <a:pt x="10901716" y="3357946"/>
                  <a:pt x="10901715" y="3357947"/>
                  <a:pt x="10901714" y="3357949"/>
                </a:cubicBezTo>
                <a:lnTo>
                  <a:pt x="10901897" y="3363104"/>
                </a:lnTo>
                <a:lnTo>
                  <a:pt x="10893816" y="3377100"/>
                </a:lnTo>
                <a:lnTo>
                  <a:pt x="10887323" y="3392838"/>
                </a:lnTo>
                <a:lnTo>
                  <a:pt x="10881845" y="3397828"/>
                </a:lnTo>
                <a:lnTo>
                  <a:pt x="10876220" y="3407568"/>
                </a:lnTo>
                <a:lnTo>
                  <a:pt x="10867702" y="3407860"/>
                </a:lnTo>
                <a:lnTo>
                  <a:pt x="10857541" y="3411520"/>
                </a:lnTo>
                <a:lnTo>
                  <a:pt x="10832053" y="3412410"/>
                </a:lnTo>
                <a:lnTo>
                  <a:pt x="10831546" y="3413616"/>
                </a:lnTo>
                <a:cubicBezTo>
                  <a:pt x="10830474" y="3428173"/>
                  <a:pt x="10849082" y="3440222"/>
                  <a:pt x="10791337" y="3442239"/>
                </a:cubicBezTo>
                <a:lnTo>
                  <a:pt x="10711793" y="3416609"/>
                </a:lnTo>
                <a:lnTo>
                  <a:pt x="9935449" y="3443720"/>
                </a:lnTo>
                <a:lnTo>
                  <a:pt x="9922087" y="3448375"/>
                </a:lnTo>
                <a:cubicBezTo>
                  <a:pt x="9914905" y="3450370"/>
                  <a:pt x="9905005" y="3452335"/>
                  <a:pt x="9889965" y="3453703"/>
                </a:cubicBezTo>
                <a:cubicBezTo>
                  <a:pt x="9852034" y="3441054"/>
                  <a:pt x="9804605" y="3476443"/>
                  <a:pt x="9757415" y="3459301"/>
                </a:cubicBezTo>
                <a:cubicBezTo>
                  <a:pt x="9740263" y="3455349"/>
                  <a:pt x="9688392" y="3457516"/>
                  <a:pt x="9679337" y="3466695"/>
                </a:cubicBezTo>
                <a:cubicBezTo>
                  <a:pt x="9668677" y="3468953"/>
                  <a:pt x="9655780" y="3466201"/>
                  <a:pt x="9651603" y="3475859"/>
                </a:cubicBezTo>
                <a:cubicBezTo>
                  <a:pt x="9644330" y="3487550"/>
                  <a:pt x="9605022" y="3471055"/>
                  <a:pt x="9611575" y="3484382"/>
                </a:cubicBezTo>
                <a:cubicBezTo>
                  <a:pt x="9583699" y="3473111"/>
                  <a:pt x="9564458" y="3497726"/>
                  <a:pt x="9542424" y="3504346"/>
                </a:cubicBezTo>
                <a:lnTo>
                  <a:pt x="9475463" y="3514251"/>
                </a:lnTo>
                <a:lnTo>
                  <a:pt x="9430317" y="3517293"/>
                </a:lnTo>
                <a:lnTo>
                  <a:pt x="9423751" y="3517233"/>
                </a:lnTo>
                <a:lnTo>
                  <a:pt x="9369168" y="3508781"/>
                </a:lnTo>
                <a:cubicBezTo>
                  <a:pt x="9367971" y="3510714"/>
                  <a:pt x="9366331" y="3512530"/>
                  <a:pt x="9364297" y="3514167"/>
                </a:cubicBezTo>
                <a:lnTo>
                  <a:pt x="9347493" y="3520072"/>
                </a:lnTo>
                <a:lnTo>
                  <a:pt x="9332718" y="3514362"/>
                </a:lnTo>
                <a:lnTo>
                  <a:pt x="9264167" y="3505658"/>
                </a:lnTo>
                <a:lnTo>
                  <a:pt x="9164094" y="3498928"/>
                </a:lnTo>
                <a:lnTo>
                  <a:pt x="9148800" y="3493060"/>
                </a:lnTo>
                <a:cubicBezTo>
                  <a:pt x="9114162" y="3487240"/>
                  <a:pt x="9072940" y="3495967"/>
                  <a:pt x="9050458" y="3480848"/>
                </a:cubicBezTo>
                <a:lnTo>
                  <a:pt x="8999058" y="3480225"/>
                </a:lnTo>
                <a:lnTo>
                  <a:pt x="8993554" y="3486268"/>
                </a:lnTo>
                <a:lnTo>
                  <a:pt x="8978351" y="3485255"/>
                </a:lnTo>
                <a:lnTo>
                  <a:pt x="8974307" y="3486266"/>
                </a:lnTo>
                <a:cubicBezTo>
                  <a:pt x="8966590" y="3488228"/>
                  <a:pt x="8958927" y="3489959"/>
                  <a:pt x="8951126" y="3490785"/>
                </a:cubicBezTo>
                <a:cubicBezTo>
                  <a:pt x="8951758" y="3485238"/>
                  <a:pt x="8949842" y="3481846"/>
                  <a:pt x="8946415" y="3479836"/>
                </a:cubicBezTo>
                <a:lnTo>
                  <a:pt x="8939487" y="3478500"/>
                </a:lnTo>
                <a:lnTo>
                  <a:pt x="8687743" y="3487291"/>
                </a:lnTo>
                <a:lnTo>
                  <a:pt x="8666518" y="3498231"/>
                </a:lnTo>
                <a:lnTo>
                  <a:pt x="8599556" y="3508137"/>
                </a:lnTo>
                <a:lnTo>
                  <a:pt x="8554411" y="3511179"/>
                </a:lnTo>
                <a:lnTo>
                  <a:pt x="8547844" y="3511118"/>
                </a:lnTo>
                <a:lnTo>
                  <a:pt x="8493261" y="3502666"/>
                </a:lnTo>
                <a:cubicBezTo>
                  <a:pt x="8492064" y="3504598"/>
                  <a:pt x="8490425" y="3506416"/>
                  <a:pt x="8488390" y="3508053"/>
                </a:cubicBezTo>
                <a:lnTo>
                  <a:pt x="8471586" y="3513957"/>
                </a:lnTo>
                <a:lnTo>
                  <a:pt x="8456812" y="3508248"/>
                </a:lnTo>
                <a:lnTo>
                  <a:pt x="8388259" y="3499544"/>
                </a:lnTo>
                <a:lnTo>
                  <a:pt x="8370697" y="3498362"/>
                </a:lnTo>
                <a:lnTo>
                  <a:pt x="7639559" y="3523894"/>
                </a:lnTo>
                <a:lnTo>
                  <a:pt x="7007522" y="3545965"/>
                </a:lnTo>
                <a:lnTo>
                  <a:pt x="6591224" y="3560503"/>
                </a:lnTo>
                <a:lnTo>
                  <a:pt x="6557964" y="3561844"/>
                </a:lnTo>
                <a:cubicBezTo>
                  <a:pt x="6565626" y="3569808"/>
                  <a:pt x="6411601" y="3573816"/>
                  <a:pt x="6355814" y="3568989"/>
                </a:cubicBezTo>
                <a:lnTo>
                  <a:pt x="6354404" y="3568773"/>
                </a:lnTo>
                <a:lnTo>
                  <a:pt x="4018045" y="3650360"/>
                </a:lnTo>
                <a:lnTo>
                  <a:pt x="168026" y="3784806"/>
                </a:lnTo>
                <a:cubicBezTo>
                  <a:pt x="148265" y="3785434"/>
                  <a:pt x="131630" y="3767909"/>
                  <a:pt x="130799" y="3745583"/>
                </a:cubicBezTo>
                <a:lnTo>
                  <a:pt x="27661" y="792099"/>
                </a:lnTo>
                <a:lnTo>
                  <a:pt x="15046" y="4308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44000">
                <a:srgbClr val="000000">
                  <a:alpha val="0"/>
                </a:srgbClr>
              </a:gs>
              <a:gs pos="20000">
                <a:srgbClr val="000000">
                  <a:alpha val="37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76027F-2795-A807-312F-A03B20E53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43098"/>
            <a:ext cx="5410200" cy="3184241"/>
          </a:xfrm>
        </p:spPr>
        <p:txBody>
          <a:bodyPr>
            <a:normAutofit/>
          </a:bodyPr>
          <a:lstStyle/>
          <a:p>
            <a:pPr algn="r"/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rights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111B3-BAAB-7025-35E9-CA88DDCE8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11" y="5390539"/>
            <a:ext cx="5250013" cy="634245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FFFFFF"/>
                </a:solidFill>
              </a:rPr>
              <a:t>Luna </a:t>
            </a:r>
            <a:r>
              <a:rPr lang="sk-SK" dirty="0" err="1">
                <a:solidFill>
                  <a:srgbClr val="FFFFFF"/>
                </a:solidFill>
              </a:rPr>
              <a:t>Bianca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Mihoková</a:t>
            </a:r>
            <a:endParaRPr lang="sk-SK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91EA59-6DC9-4DBE-A695-5C34F3589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151E3D-CEBB-4AB7-BD15-2F43F5561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D37F7F1-C11D-4C2D-8852-2F971134B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9D65196-FEF1-4579-A9A6-33918DD8A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543613-5075-431D-A2F8-1E9DB45FB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314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0C8924-B89C-00B4-4F1C-9C4B8EB43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 </a:t>
            </a:r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right to life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liberté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personal freedom and security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sécurité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personnelles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endParaRPr lang="sk-SK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freedom of expression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liberté d'expression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conscience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conscience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association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r-FR" dirty="0">
                <a:solidFill>
                  <a:srgbClr val="202124"/>
                </a:solidFill>
                <a:latin typeface="arial" panose="020B0604020202020204" pitchFamily="34" charset="0"/>
              </a:rPr>
              <a:t>associtaion</a:t>
            </a:r>
            <a:r>
              <a:rPr lang="sk-SK" dirty="0">
                <a:solidFill>
                  <a:srgbClr val="202124"/>
                </a:solidFill>
                <a:latin typeface="arial" panose="020B0604020202020204" pitchFamily="34" charset="0"/>
              </a:rPr>
              <a:t>)</a:t>
            </a:r>
            <a:endParaRPr lang="sk-SK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right to assembly </a:t>
            </a:r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droit de réunion</a:t>
            </a:r>
            <a:r>
              <a:rPr lang="sk-SK" dirty="0">
                <a:solidFill>
                  <a:srgbClr val="202124"/>
                </a:solidFill>
                <a:latin typeface="arial" panose="020B0604020202020204" pitchFamily="34" charset="0"/>
              </a:rPr>
              <a:t>)</a:t>
            </a:r>
            <a:br>
              <a:rPr lang="en-US" dirty="0"/>
            </a:br>
            <a:endParaRPr lang="sk-SK" dirty="0"/>
          </a:p>
        </p:txBody>
      </p:sp>
      <p:pic>
        <p:nvPicPr>
          <p:cNvPr id="9" name="Zástupný objekt pre obsah 8" descr="Obrázok, na ktorom je písmo, grafika, logo, dizajn&#10;&#10;Automaticky generovaný popis">
            <a:extLst>
              <a:ext uri="{FF2B5EF4-FFF2-40B4-BE49-F238E27FC236}">
                <a16:creationId xmlns:a16="http://schemas.microsoft.com/office/drawing/2014/main" id="{8A07C4EE-148E-A3E7-825A-A305A2E43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100021"/>
            <a:ext cx="2095500" cy="2181225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0768978-144B-D363-A071-8C42079E0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6437" y="360111"/>
            <a:ext cx="7006983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4400" b="1" i="0" dirty="0" err="1">
                <a:solidFill>
                  <a:srgbClr val="202124"/>
                </a:solidFill>
                <a:latin typeface="inherit"/>
              </a:rPr>
              <a:t>E</a:t>
            </a:r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very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person has </a:t>
            </a:r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right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to: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ok 10" descr="Obrázok, na ktorom je text, kniha, snímka obrazovky, vnútri&#10;&#10;Automaticky generovaný popis">
            <a:extLst>
              <a:ext uri="{FF2B5EF4-FFF2-40B4-BE49-F238E27FC236}">
                <a16:creationId xmlns:a16="http://schemas.microsoft.com/office/drawing/2014/main" id="{1DFE8B50-2ED3-8083-E114-D42BBC68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34" y="4188659"/>
            <a:ext cx="3269323" cy="2347206"/>
          </a:xfrm>
          <a:prstGeom prst="rect">
            <a:avLst/>
          </a:prstGeom>
        </p:spPr>
      </p:pic>
      <p:pic>
        <p:nvPicPr>
          <p:cNvPr id="17" name="Obrázok 16" descr="Obrázok, na ktorom je text, megafón, písmo, grafika&#10;&#10;Automaticky generovaný popis">
            <a:extLst>
              <a:ext uri="{FF2B5EF4-FFF2-40B4-BE49-F238E27FC236}">
                <a16:creationId xmlns:a16="http://schemas.microsoft.com/office/drawing/2014/main" id="{426F75CD-B8FC-4E06-9E53-81B5C95D3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21" y="2865862"/>
            <a:ext cx="2428329" cy="1126276"/>
          </a:xfrm>
          <a:prstGeom prst="rect">
            <a:avLst/>
          </a:prstGeom>
        </p:spPr>
      </p:pic>
      <p:pic>
        <p:nvPicPr>
          <p:cNvPr id="19" name="Obrázok 18" descr="Obrázok, na ktorom je náčrt, kreslený obrázok, obrysy, kresba&#10;&#10;Automaticky generovaný popis">
            <a:extLst>
              <a:ext uri="{FF2B5EF4-FFF2-40B4-BE49-F238E27FC236}">
                <a16:creationId xmlns:a16="http://schemas.microsoft.com/office/drawing/2014/main" id="{CEF3D929-E437-3824-D142-93EC2E954B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2396" b="6618"/>
          <a:stretch/>
        </p:blipFill>
        <p:spPr>
          <a:xfrm>
            <a:off x="151530" y="451846"/>
            <a:ext cx="2135340" cy="1222658"/>
          </a:xfrm>
          <a:prstGeom prst="rect">
            <a:avLst/>
          </a:prstGeom>
        </p:spPr>
      </p:pic>
      <p:pic>
        <p:nvPicPr>
          <p:cNvPr id="21" name="Obrázok 20" descr="Obrázok, na ktorom je osoba, zápästie, ruka, prst&#10;&#10;Automaticky generovaný popis">
            <a:extLst>
              <a:ext uri="{FF2B5EF4-FFF2-40B4-BE49-F238E27FC236}">
                <a16:creationId xmlns:a16="http://schemas.microsoft.com/office/drawing/2014/main" id="{C0AC7AC5-47C6-0254-2D9D-E45212111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75" y="4851392"/>
            <a:ext cx="3573715" cy="2006608"/>
          </a:xfrm>
          <a:prstGeom prst="rect">
            <a:avLst/>
          </a:prstGeom>
        </p:spPr>
      </p:pic>
      <p:pic>
        <p:nvPicPr>
          <p:cNvPr id="23" name="Obrázok 22" descr="Obrázok, na ktorom je exteriér, ošatenie, chlap, osoba&#10;&#10;Automaticky generovaný popis">
            <a:extLst>
              <a:ext uri="{FF2B5EF4-FFF2-40B4-BE49-F238E27FC236}">
                <a16:creationId xmlns:a16="http://schemas.microsoft.com/office/drawing/2014/main" id="{ED98117D-F101-231C-DA21-61B31243C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0" y="1495738"/>
            <a:ext cx="2668319" cy="20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EA9CD2E-77E7-4637-9852-D22B304B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389745-E93E-4A1E-A7FF-5D64C5A3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1223">
            <a:off x="422768" y="581742"/>
            <a:ext cx="4070684" cy="48910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CC8F0E-91AD-4492-9208-600E0067D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443290">
            <a:off x="411731" y="602979"/>
            <a:ext cx="4093002" cy="4845060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78736 w 4553447"/>
              <a:gd name="connsiteY81" fmla="*/ 3839310 h 5549974"/>
              <a:gd name="connsiteX82" fmla="*/ 303426 w 4553447"/>
              <a:gd name="connsiteY8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78736 w 4553447"/>
              <a:gd name="connsiteY80" fmla="*/ 3839310 h 5549974"/>
              <a:gd name="connsiteX81" fmla="*/ 303426 w 4553447"/>
              <a:gd name="connsiteY8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990 w 4553447"/>
              <a:gd name="connsiteY73" fmla="*/ 5210500 h 5549974"/>
              <a:gd name="connsiteX74" fmla="*/ 8674 w 4553447"/>
              <a:gd name="connsiteY74" fmla="*/ 5204597 h 5549974"/>
              <a:gd name="connsiteX75" fmla="*/ 8091 w 4553447"/>
              <a:gd name="connsiteY75" fmla="*/ 5201441 h 5549974"/>
              <a:gd name="connsiteX76" fmla="*/ 7461 w 4553447"/>
              <a:gd name="connsiteY76" fmla="*/ 5189632 h 5549974"/>
              <a:gd name="connsiteX77" fmla="*/ 6877 w 4553447"/>
              <a:gd name="connsiteY77" fmla="*/ 5186477 h 5549974"/>
              <a:gd name="connsiteX78" fmla="*/ 7145 w 4553447"/>
              <a:gd name="connsiteY78" fmla="*/ 5183728 h 5549974"/>
              <a:gd name="connsiteX79" fmla="*/ 78736 w 4553447"/>
              <a:gd name="connsiteY79" fmla="*/ 3839310 h 5549974"/>
              <a:gd name="connsiteX80" fmla="*/ 303426 w 4553447"/>
              <a:gd name="connsiteY8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674 w 4553447"/>
              <a:gd name="connsiteY73" fmla="*/ 5204597 h 5549974"/>
              <a:gd name="connsiteX74" fmla="*/ 8091 w 4553447"/>
              <a:gd name="connsiteY74" fmla="*/ 5201441 h 5549974"/>
              <a:gd name="connsiteX75" fmla="*/ 7461 w 4553447"/>
              <a:gd name="connsiteY75" fmla="*/ 5189632 h 5549974"/>
              <a:gd name="connsiteX76" fmla="*/ 6877 w 4553447"/>
              <a:gd name="connsiteY76" fmla="*/ 5186477 h 5549974"/>
              <a:gd name="connsiteX77" fmla="*/ 7145 w 4553447"/>
              <a:gd name="connsiteY77" fmla="*/ 5183728 h 5549974"/>
              <a:gd name="connsiteX78" fmla="*/ 78736 w 4553447"/>
              <a:gd name="connsiteY78" fmla="*/ 3839310 h 5549974"/>
              <a:gd name="connsiteX79" fmla="*/ 303426 w 4553447"/>
              <a:gd name="connsiteY7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091 w 4553447"/>
              <a:gd name="connsiteY73" fmla="*/ 5201441 h 5549974"/>
              <a:gd name="connsiteX74" fmla="*/ 7461 w 4553447"/>
              <a:gd name="connsiteY74" fmla="*/ 5189632 h 5549974"/>
              <a:gd name="connsiteX75" fmla="*/ 6877 w 4553447"/>
              <a:gd name="connsiteY75" fmla="*/ 5186477 h 5549974"/>
              <a:gd name="connsiteX76" fmla="*/ 7145 w 4553447"/>
              <a:gd name="connsiteY76" fmla="*/ 5183728 h 5549974"/>
              <a:gd name="connsiteX77" fmla="*/ 78736 w 4553447"/>
              <a:gd name="connsiteY77" fmla="*/ 3839310 h 5549974"/>
              <a:gd name="connsiteX78" fmla="*/ 303426 w 4553447"/>
              <a:gd name="connsiteY78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721 w 4553447"/>
              <a:gd name="connsiteY71" fmla="*/ 5213249 h 5549974"/>
              <a:gd name="connsiteX72" fmla="*/ 8091 w 4553447"/>
              <a:gd name="connsiteY72" fmla="*/ 5201441 h 5549974"/>
              <a:gd name="connsiteX73" fmla="*/ 7461 w 4553447"/>
              <a:gd name="connsiteY73" fmla="*/ 5189632 h 5549974"/>
              <a:gd name="connsiteX74" fmla="*/ 6877 w 4553447"/>
              <a:gd name="connsiteY74" fmla="*/ 5186477 h 5549974"/>
              <a:gd name="connsiteX75" fmla="*/ 7145 w 4553447"/>
              <a:gd name="connsiteY75" fmla="*/ 5183728 h 5549974"/>
              <a:gd name="connsiteX76" fmla="*/ 78736 w 4553447"/>
              <a:gd name="connsiteY76" fmla="*/ 3839310 h 5549974"/>
              <a:gd name="connsiteX77" fmla="*/ 303426 w 4553447"/>
              <a:gd name="connsiteY77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091 w 4553447"/>
              <a:gd name="connsiteY71" fmla="*/ 5201441 h 5549974"/>
              <a:gd name="connsiteX72" fmla="*/ 7461 w 4553447"/>
              <a:gd name="connsiteY72" fmla="*/ 5189632 h 5549974"/>
              <a:gd name="connsiteX73" fmla="*/ 6877 w 4553447"/>
              <a:gd name="connsiteY73" fmla="*/ 5186477 h 5549974"/>
              <a:gd name="connsiteX74" fmla="*/ 7145 w 4553447"/>
              <a:gd name="connsiteY74" fmla="*/ 5183728 h 5549974"/>
              <a:gd name="connsiteX75" fmla="*/ 78736 w 4553447"/>
              <a:gd name="connsiteY75" fmla="*/ 3839310 h 5549974"/>
              <a:gd name="connsiteX76" fmla="*/ 303426 w 4553447"/>
              <a:gd name="connsiteY76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8091 w 4553447"/>
              <a:gd name="connsiteY70" fmla="*/ 5201441 h 5549974"/>
              <a:gd name="connsiteX71" fmla="*/ 7461 w 4553447"/>
              <a:gd name="connsiteY71" fmla="*/ 5189632 h 5549974"/>
              <a:gd name="connsiteX72" fmla="*/ 6877 w 4553447"/>
              <a:gd name="connsiteY72" fmla="*/ 5186477 h 5549974"/>
              <a:gd name="connsiteX73" fmla="*/ 7145 w 4553447"/>
              <a:gd name="connsiteY73" fmla="*/ 5183728 h 5549974"/>
              <a:gd name="connsiteX74" fmla="*/ 78736 w 4553447"/>
              <a:gd name="connsiteY74" fmla="*/ 3839310 h 5549974"/>
              <a:gd name="connsiteX75" fmla="*/ 303426 w 4553447"/>
              <a:gd name="connsiteY75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091 w 4553447"/>
              <a:gd name="connsiteY69" fmla="*/ 5201441 h 5549974"/>
              <a:gd name="connsiteX70" fmla="*/ 7461 w 4553447"/>
              <a:gd name="connsiteY70" fmla="*/ 5189632 h 5549974"/>
              <a:gd name="connsiteX71" fmla="*/ 6877 w 4553447"/>
              <a:gd name="connsiteY71" fmla="*/ 5186477 h 5549974"/>
              <a:gd name="connsiteX72" fmla="*/ 7145 w 4553447"/>
              <a:gd name="connsiteY72" fmla="*/ 5183728 h 5549974"/>
              <a:gd name="connsiteX73" fmla="*/ 78736 w 4553447"/>
              <a:gd name="connsiteY73" fmla="*/ 3839310 h 5549974"/>
              <a:gd name="connsiteX74" fmla="*/ 303426 w 4553447"/>
              <a:gd name="connsiteY74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091 w 4553447"/>
              <a:gd name="connsiteY68" fmla="*/ 5201441 h 5549974"/>
              <a:gd name="connsiteX69" fmla="*/ 7461 w 4553447"/>
              <a:gd name="connsiteY69" fmla="*/ 5189632 h 5549974"/>
              <a:gd name="connsiteX70" fmla="*/ 6877 w 4553447"/>
              <a:gd name="connsiteY70" fmla="*/ 5186477 h 5549974"/>
              <a:gd name="connsiteX71" fmla="*/ 7145 w 4553447"/>
              <a:gd name="connsiteY71" fmla="*/ 5183728 h 5549974"/>
              <a:gd name="connsiteX72" fmla="*/ 78736 w 4553447"/>
              <a:gd name="connsiteY72" fmla="*/ 3839310 h 5549974"/>
              <a:gd name="connsiteX73" fmla="*/ 303426 w 4553447"/>
              <a:gd name="connsiteY7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145 w 4553447"/>
              <a:gd name="connsiteY70" fmla="*/ 5183728 h 5549974"/>
              <a:gd name="connsiteX71" fmla="*/ 78736 w 4553447"/>
              <a:gd name="connsiteY71" fmla="*/ 3839310 h 5549974"/>
              <a:gd name="connsiteX72" fmla="*/ 303426 w 4553447"/>
              <a:gd name="connsiteY7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8736 w 4553447"/>
              <a:gd name="connsiteY70" fmla="*/ 3839310 h 5549974"/>
              <a:gd name="connsiteX71" fmla="*/ 303426 w 4553447"/>
              <a:gd name="connsiteY7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78736 w 4553447"/>
              <a:gd name="connsiteY69" fmla="*/ 3839310 h 5549974"/>
              <a:gd name="connsiteX70" fmla="*/ 303426 w 4553447"/>
              <a:gd name="connsiteY7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8736 w 4553447"/>
              <a:gd name="connsiteY68" fmla="*/ 3839310 h 5549974"/>
              <a:gd name="connsiteX69" fmla="*/ 303426 w 4553447"/>
              <a:gd name="connsiteY6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78736 w 4553447"/>
              <a:gd name="connsiteY67" fmla="*/ 3839310 h 5549974"/>
              <a:gd name="connsiteX68" fmla="*/ 303426 w 4553447"/>
              <a:gd name="connsiteY6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507268 w 4536644"/>
              <a:gd name="connsiteY31" fmla="*/ 1419109 h 5549974"/>
              <a:gd name="connsiteX32" fmla="*/ 4497084 w 4536644"/>
              <a:gd name="connsiteY32" fmla="*/ 1469337 h 5549974"/>
              <a:gd name="connsiteX33" fmla="*/ 4486187 w 4536644"/>
              <a:gd name="connsiteY33" fmla="*/ 1543038 h 5549974"/>
              <a:gd name="connsiteX34" fmla="*/ 4481306 w 4536644"/>
              <a:gd name="connsiteY34" fmla="*/ 1553997 h 5549974"/>
              <a:gd name="connsiteX35" fmla="*/ 4466878 w 4536644"/>
              <a:gd name="connsiteY35" fmla="*/ 1626071 h 5549974"/>
              <a:gd name="connsiteX36" fmla="*/ 4463163 w 4536644"/>
              <a:gd name="connsiteY36" fmla="*/ 1664103 h 5549974"/>
              <a:gd name="connsiteX37" fmla="*/ 4466823 w 4536644"/>
              <a:gd name="connsiteY37" fmla="*/ 1668558 h 5549974"/>
              <a:gd name="connsiteX38" fmla="*/ 4465173 w 4536644"/>
              <a:gd name="connsiteY38" fmla="*/ 1679756 h 5549974"/>
              <a:gd name="connsiteX39" fmla="*/ 4465585 w 4536644"/>
              <a:gd name="connsiteY39" fmla="*/ 1682815 h 5549974"/>
              <a:gd name="connsiteX40" fmla="*/ 4467096 w 4536644"/>
              <a:gd name="connsiteY40" fmla="*/ 1700268 h 5549974"/>
              <a:gd name="connsiteX41" fmla="*/ 4455626 w 4536644"/>
              <a:gd name="connsiteY41" fmla="*/ 1735163 h 5549974"/>
              <a:gd name="connsiteX42" fmla="*/ 4453566 w 4536644"/>
              <a:gd name="connsiteY42" fmla="*/ 1735289 h 5549974"/>
              <a:gd name="connsiteX43" fmla="*/ 4445068 w 4536644"/>
              <a:gd name="connsiteY43" fmla="*/ 1887374 h 5549974"/>
              <a:gd name="connsiteX44" fmla="*/ 4453759 w 4536644"/>
              <a:gd name="connsiteY44" fmla="*/ 1911536 h 5549974"/>
              <a:gd name="connsiteX45" fmla="*/ 4456037 w 4536644"/>
              <a:gd name="connsiteY45" fmla="*/ 1961755 h 5549974"/>
              <a:gd name="connsiteX46" fmla="*/ 4455156 w 4536644"/>
              <a:gd name="connsiteY46" fmla="*/ 1995384 h 5549974"/>
              <a:gd name="connsiteX47" fmla="*/ 4454694 w 4536644"/>
              <a:gd name="connsiteY47" fmla="*/ 2000244 h 5549974"/>
              <a:gd name="connsiteX48" fmla="*/ 4445574 w 4536644"/>
              <a:gd name="connsiteY48" fmla="*/ 2040142 h 5549974"/>
              <a:gd name="connsiteX49" fmla="*/ 4448839 w 4536644"/>
              <a:gd name="connsiteY49" fmla="*/ 2044087 h 5549974"/>
              <a:gd name="connsiteX50" fmla="*/ 4451680 w 4536644"/>
              <a:gd name="connsiteY50" fmla="*/ 2056904 h 5549974"/>
              <a:gd name="connsiteX51" fmla="*/ 4446939 w 4536644"/>
              <a:gd name="connsiteY51" fmla="*/ 2067489 h 5549974"/>
              <a:gd name="connsiteX52" fmla="*/ 4436755 w 4536644"/>
              <a:gd name="connsiteY52" fmla="*/ 2117719 h 5549974"/>
              <a:gd name="connsiteX53" fmla="*/ 4429424 w 4536644"/>
              <a:gd name="connsiteY53" fmla="*/ 2167300 h 5549974"/>
              <a:gd name="connsiteX54" fmla="*/ 4373341 w 4536644"/>
              <a:gd name="connsiteY54" fmla="*/ 3223633 h 5549974"/>
              <a:gd name="connsiteX55" fmla="*/ 4360555 w 4536644"/>
              <a:gd name="connsiteY55" fmla="*/ 3477281 h 5549974"/>
              <a:gd name="connsiteX56" fmla="*/ 4349470 w 4536644"/>
              <a:gd name="connsiteY56" fmla="*/ 3639984 h 5549974"/>
              <a:gd name="connsiteX57" fmla="*/ 4258709 w 4536644"/>
              <a:gd name="connsiteY57" fmla="*/ 5278921 h 5549974"/>
              <a:gd name="connsiteX58" fmla="*/ 4264007 w 4536644"/>
              <a:gd name="connsiteY58" fmla="*/ 5315626 h 5549974"/>
              <a:gd name="connsiteX59" fmla="*/ 4267541 w 4536644"/>
              <a:gd name="connsiteY59" fmla="*/ 5350090 h 5549974"/>
              <a:gd name="connsiteX60" fmla="*/ 4270373 w 4536644"/>
              <a:gd name="connsiteY60" fmla="*/ 5450399 h 5549974"/>
              <a:gd name="connsiteX61" fmla="*/ 4251816 w 4536644"/>
              <a:gd name="connsiteY61" fmla="*/ 5484804 h 5549974"/>
              <a:gd name="connsiteX62" fmla="*/ 4247164 w 4536644"/>
              <a:gd name="connsiteY62" fmla="*/ 5487504 h 5549974"/>
              <a:gd name="connsiteX63" fmla="*/ 4243707 w 4536644"/>
              <a:gd name="connsiteY63" fmla="*/ 5549951 h 5549974"/>
              <a:gd name="connsiteX64" fmla="*/ 310344 w 4536644"/>
              <a:gd name="connsiteY64" fmla="*/ 5297261 h 5549974"/>
              <a:gd name="connsiteX65" fmla="*/ 0 w 4536644"/>
              <a:gd name="connsiteY65" fmla="*/ 5280167 h 5549974"/>
              <a:gd name="connsiteX66" fmla="*/ 78736 w 4536644"/>
              <a:gd name="connsiteY66" fmla="*/ 3839310 h 5549974"/>
              <a:gd name="connsiteX67" fmla="*/ 303426 w 4536644"/>
              <a:gd name="connsiteY6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497084 w 4536644"/>
              <a:gd name="connsiteY31" fmla="*/ 1469337 h 5549974"/>
              <a:gd name="connsiteX32" fmla="*/ 4486187 w 4536644"/>
              <a:gd name="connsiteY32" fmla="*/ 1543038 h 5549974"/>
              <a:gd name="connsiteX33" fmla="*/ 4481306 w 4536644"/>
              <a:gd name="connsiteY33" fmla="*/ 1553997 h 5549974"/>
              <a:gd name="connsiteX34" fmla="*/ 4466878 w 4536644"/>
              <a:gd name="connsiteY34" fmla="*/ 1626071 h 5549974"/>
              <a:gd name="connsiteX35" fmla="*/ 4463163 w 4536644"/>
              <a:gd name="connsiteY35" fmla="*/ 1664103 h 5549974"/>
              <a:gd name="connsiteX36" fmla="*/ 4466823 w 4536644"/>
              <a:gd name="connsiteY36" fmla="*/ 1668558 h 5549974"/>
              <a:gd name="connsiteX37" fmla="*/ 4465173 w 4536644"/>
              <a:gd name="connsiteY37" fmla="*/ 1679756 h 5549974"/>
              <a:gd name="connsiteX38" fmla="*/ 4465585 w 4536644"/>
              <a:gd name="connsiteY38" fmla="*/ 1682815 h 5549974"/>
              <a:gd name="connsiteX39" fmla="*/ 4467096 w 4536644"/>
              <a:gd name="connsiteY39" fmla="*/ 1700268 h 5549974"/>
              <a:gd name="connsiteX40" fmla="*/ 4455626 w 4536644"/>
              <a:gd name="connsiteY40" fmla="*/ 1735163 h 5549974"/>
              <a:gd name="connsiteX41" fmla="*/ 4453566 w 4536644"/>
              <a:gd name="connsiteY41" fmla="*/ 1735289 h 5549974"/>
              <a:gd name="connsiteX42" fmla="*/ 4445068 w 4536644"/>
              <a:gd name="connsiteY42" fmla="*/ 1887374 h 5549974"/>
              <a:gd name="connsiteX43" fmla="*/ 4453759 w 4536644"/>
              <a:gd name="connsiteY43" fmla="*/ 1911536 h 5549974"/>
              <a:gd name="connsiteX44" fmla="*/ 4456037 w 4536644"/>
              <a:gd name="connsiteY44" fmla="*/ 1961755 h 5549974"/>
              <a:gd name="connsiteX45" fmla="*/ 4455156 w 4536644"/>
              <a:gd name="connsiteY45" fmla="*/ 1995384 h 5549974"/>
              <a:gd name="connsiteX46" fmla="*/ 4454694 w 4536644"/>
              <a:gd name="connsiteY46" fmla="*/ 2000244 h 5549974"/>
              <a:gd name="connsiteX47" fmla="*/ 4445574 w 4536644"/>
              <a:gd name="connsiteY47" fmla="*/ 2040142 h 5549974"/>
              <a:gd name="connsiteX48" fmla="*/ 4448839 w 4536644"/>
              <a:gd name="connsiteY48" fmla="*/ 2044087 h 5549974"/>
              <a:gd name="connsiteX49" fmla="*/ 4451680 w 4536644"/>
              <a:gd name="connsiteY49" fmla="*/ 2056904 h 5549974"/>
              <a:gd name="connsiteX50" fmla="*/ 4446939 w 4536644"/>
              <a:gd name="connsiteY50" fmla="*/ 2067489 h 5549974"/>
              <a:gd name="connsiteX51" fmla="*/ 4436755 w 4536644"/>
              <a:gd name="connsiteY51" fmla="*/ 2117719 h 5549974"/>
              <a:gd name="connsiteX52" fmla="*/ 4429424 w 4536644"/>
              <a:gd name="connsiteY52" fmla="*/ 2167300 h 5549974"/>
              <a:gd name="connsiteX53" fmla="*/ 4373341 w 4536644"/>
              <a:gd name="connsiteY53" fmla="*/ 3223633 h 5549974"/>
              <a:gd name="connsiteX54" fmla="*/ 4360555 w 4536644"/>
              <a:gd name="connsiteY54" fmla="*/ 3477281 h 5549974"/>
              <a:gd name="connsiteX55" fmla="*/ 4349470 w 4536644"/>
              <a:gd name="connsiteY55" fmla="*/ 3639984 h 5549974"/>
              <a:gd name="connsiteX56" fmla="*/ 4258709 w 4536644"/>
              <a:gd name="connsiteY56" fmla="*/ 5278921 h 5549974"/>
              <a:gd name="connsiteX57" fmla="*/ 4264007 w 4536644"/>
              <a:gd name="connsiteY57" fmla="*/ 5315626 h 5549974"/>
              <a:gd name="connsiteX58" fmla="*/ 4267541 w 4536644"/>
              <a:gd name="connsiteY58" fmla="*/ 5350090 h 5549974"/>
              <a:gd name="connsiteX59" fmla="*/ 4270373 w 4536644"/>
              <a:gd name="connsiteY59" fmla="*/ 5450399 h 5549974"/>
              <a:gd name="connsiteX60" fmla="*/ 4251816 w 4536644"/>
              <a:gd name="connsiteY60" fmla="*/ 5484804 h 5549974"/>
              <a:gd name="connsiteX61" fmla="*/ 4247164 w 4536644"/>
              <a:gd name="connsiteY61" fmla="*/ 5487504 h 5549974"/>
              <a:gd name="connsiteX62" fmla="*/ 4243707 w 4536644"/>
              <a:gd name="connsiteY62" fmla="*/ 5549951 h 5549974"/>
              <a:gd name="connsiteX63" fmla="*/ 310344 w 4536644"/>
              <a:gd name="connsiteY63" fmla="*/ 5297261 h 5549974"/>
              <a:gd name="connsiteX64" fmla="*/ 0 w 4536644"/>
              <a:gd name="connsiteY64" fmla="*/ 5280167 h 5549974"/>
              <a:gd name="connsiteX65" fmla="*/ 78736 w 4536644"/>
              <a:gd name="connsiteY65" fmla="*/ 3839310 h 5549974"/>
              <a:gd name="connsiteX66" fmla="*/ 303426 w 4536644"/>
              <a:gd name="connsiteY6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46939 w 4536644"/>
              <a:gd name="connsiteY49" fmla="*/ 2067489 h 5549974"/>
              <a:gd name="connsiteX50" fmla="*/ 4436755 w 4536644"/>
              <a:gd name="connsiteY50" fmla="*/ 2117719 h 5549974"/>
              <a:gd name="connsiteX51" fmla="*/ 4429424 w 4536644"/>
              <a:gd name="connsiteY51" fmla="*/ 2167300 h 5549974"/>
              <a:gd name="connsiteX52" fmla="*/ 4373341 w 4536644"/>
              <a:gd name="connsiteY52" fmla="*/ 3223633 h 5549974"/>
              <a:gd name="connsiteX53" fmla="*/ 4360555 w 4536644"/>
              <a:gd name="connsiteY53" fmla="*/ 3477281 h 5549974"/>
              <a:gd name="connsiteX54" fmla="*/ 4349470 w 4536644"/>
              <a:gd name="connsiteY54" fmla="*/ 3639984 h 5549974"/>
              <a:gd name="connsiteX55" fmla="*/ 4258709 w 4536644"/>
              <a:gd name="connsiteY55" fmla="*/ 5278921 h 5549974"/>
              <a:gd name="connsiteX56" fmla="*/ 4264007 w 4536644"/>
              <a:gd name="connsiteY56" fmla="*/ 5315626 h 5549974"/>
              <a:gd name="connsiteX57" fmla="*/ 4267541 w 4536644"/>
              <a:gd name="connsiteY57" fmla="*/ 5350090 h 5549974"/>
              <a:gd name="connsiteX58" fmla="*/ 4270373 w 4536644"/>
              <a:gd name="connsiteY58" fmla="*/ 5450399 h 5549974"/>
              <a:gd name="connsiteX59" fmla="*/ 4251816 w 4536644"/>
              <a:gd name="connsiteY59" fmla="*/ 5484804 h 5549974"/>
              <a:gd name="connsiteX60" fmla="*/ 4247164 w 4536644"/>
              <a:gd name="connsiteY60" fmla="*/ 5487504 h 5549974"/>
              <a:gd name="connsiteX61" fmla="*/ 4243707 w 4536644"/>
              <a:gd name="connsiteY61" fmla="*/ 5549951 h 5549974"/>
              <a:gd name="connsiteX62" fmla="*/ 310344 w 4536644"/>
              <a:gd name="connsiteY62" fmla="*/ 5297261 h 5549974"/>
              <a:gd name="connsiteX63" fmla="*/ 0 w 4536644"/>
              <a:gd name="connsiteY63" fmla="*/ 5280167 h 5549974"/>
              <a:gd name="connsiteX64" fmla="*/ 78736 w 4536644"/>
              <a:gd name="connsiteY64" fmla="*/ 3839310 h 5549974"/>
              <a:gd name="connsiteX65" fmla="*/ 303426 w 4536644"/>
              <a:gd name="connsiteY6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36755 w 4536644"/>
              <a:gd name="connsiteY49" fmla="*/ 2117719 h 5549974"/>
              <a:gd name="connsiteX50" fmla="*/ 4429424 w 4536644"/>
              <a:gd name="connsiteY50" fmla="*/ 2167300 h 5549974"/>
              <a:gd name="connsiteX51" fmla="*/ 4373341 w 4536644"/>
              <a:gd name="connsiteY51" fmla="*/ 3223633 h 5549974"/>
              <a:gd name="connsiteX52" fmla="*/ 4360555 w 4536644"/>
              <a:gd name="connsiteY52" fmla="*/ 3477281 h 5549974"/>
              <a:gd name="connsiteX53" fmla="*/ 4349470 w 4536644"/>
              <a:gd name="connsiteY53" fmla="*/ 3639984 h 5549974"/>
              <a:gd name="connsiteX54" fmla="*/ 4258709 w 4536644"/>
              <a:gd name="connsiteY54" fmla="*/ 5278921 h 5549974"/>
              <a:gd name="connsiteX55" fmla="*/ 4264007 w 4536644"/>
              <a:gd name="connsiteY55" fmla="*/ 5315626 h 5549974"/>
              <a:gd name="connsiteX56" fmla="*/ 4267541 w 4536644"/>
              <a:gd name="connsiteY56" fmla="*/ 5350090 h 5549974"/>
              <a:gd name="connsiteX57" fmla="*/ 4270373 w 4536644"/>
              <a:gd name="connsiteY57" fmla="*/ 5450399 h 5549974"/>
              <a:gd name="connsiteX58" fmla="*/ 4251816 w 4536644"/>
              <a:gd name="connsiteY58" fmla="*/ 5484804 h 5549974"/>
              <a:gd name="connsiteX59" fmla="*/ 4247164 w 4536644"/>
              <a:gd name="connsiteY59" fmla="*/ 5487504 h 5549974"/>
              <a:gd name="connsiteX60" fmla="*/ 4243707 w 4536644"/>
              <a:gd name="connsiteY60" fmla="*/ 5549951 h 5549974"/>
              <a:gd name="connsiteX61" fmla="*/ 310344 w 4536644"/>
              <a:gd name="connsiteY61" fmla="*/ 5297261 h 5549974"/>
              <a:gd name="connsiteX62" fmla="*/ 0 w 4536644"/>
              <a:gd name="connsiteY62" fmla="*/ 5280167 h 5549974"/>
              <a:gd name="connsiteX63" fmla="*/ 78736 w 4536644"/>
              <a:gd name="connsiteY63" fmla="*/ 3839310 h 5549974"/>
              <a:gd name="connsiteX64" fmla="*/ 303426 w 4536644"/>
              <a:gd name="connsiteY6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45574 w 4536644"/>
              <a:gd name="connsiteY45" fmla="*/ 2040142 h 5549974"/>
              <a:gd name="connsiteX46" fmla="*/ 4448839 w 4536644"/>
              <a:gd name="connsiteY46" fmla="*/ 2044087 h 5549974"/>
              <a:gd name="connsiteX47" fmla="*/ 4451680 w 4536644"/>
              <a:gd name="connsiteY47" fmla="*/ 2056904 h 5549974"/>
              <a:gd name="connsiteX48" fmla="*/ 4436755 w 4536644"/>
              <a:gd name="connsiteY48" fmla="*/ 2117719 h 5549974"/>
              <a:gd name="connsiteX49" fmla="*/ 4429424 w 4536644"/>
              <a:gd name="connsiteY49" fmla="*/ 2167300 h 5549974"/>
              <a:gd name="connsiteX50" fmla="*/ 4373341 w 4536644"/>
              <a:gd name="connsiteY50" fmla="*/ 3223633 h 5549974"/>
              <a:gd name="connsiteX51" fmla="*/ 4360555 w 4536644"/>
              <a:gd name="connsiteY51" fmla="*/ 3477281 h 5549974"/>
              <a:gd name="connsiteX52" fmla="*/ 4349470 w 4536644"/>
              <a:gd name="connsiteY52" fmla="*/ 3639984 h 5549974"/>
              <a:gd name="connsiteX53" fmla="*/ 4258709 w 4536644"/>
              <a:gd name="connsiteY53" fmla="*/ 5278921 h 5549974"/>
              <a:gd name="connsiteX54" fmla="*/ 4264007 w 4536644"/>
              <a:gd name="connsiteY54" fmla="*/ 5315626 h 5549974"/>
              <a:gd name="connsiteX55" fmla="*/ 4267541 w 4536644"/>
              <a:gd name="connsiteY55" fmla="*/ 5350090 h 5549974"/>
              <a:gd name="connsiteX56" fmla="*/ 4270373 w 4536644"/>
              <a:gd name="connsiteY56" fmla="*/ 5450399 h 5549974"/>
              <a:gd name="connsiteX57" fmla="*/ 4251816 w 4536644"/>
              <a:gd name="connsiteY57" fmla="*/ 5484804 h 5549974"/>
              <a:gd name="connsiteX58" fmla="*/ 4247164 w 4536644"/>
              <a:gd name="connsiteY58" fmla="*/ 5487504 h 5549974"/>
              <a:gd name="connsiteX59" fmla="*/ 4243707 w 4536644"/>
              <a:gd name="connsiteY59" fmla="*/ 5549951 h 5549974"/>
              <a:gd name="connsiteX60" fmla="*/ 310344 w 4536644"/>
              <a:gd name="connsiteY60" fmla="*/ 5297261 h 5549974"/>
              <a:gd name="connsiteX61" fmla="*/ 0 w 4536644"/>
              <a:gd name="connsiteY61" fmla="*/ 5280167 h 5549974"/>
              <a:gd name="connsiteX62" fmla="*/ 78736 w 4536644"/>
              <a:gd name="connsiteY62" fmla="*/ 3839310 h 5549974"/>
              <a:gd name="connsiteX63" fmla="*/ 303426 w 4536644"/>
              <a:gd name="connsiteY6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45574 w 4536644"/>
              <a:gd name="connsiteY44" fmla="*/ 2040142 h 5549974"/>
              <a:gd name="connsiteX45" fmla="*/ 4448839 w 4536644"/>
              <a:gd name="connsiteY45" fmla="*/ 2044087 h 5549974"/>
              <a:gd name="connsiteX46" fmla="*/ 4451680 w 4536644"/>
              <a:gd name="connsiteY46" fmla="*/ 2056904 h 5549974"/>
              <a:gd name="connsiteX47" fmla="*/ 4436755 w 4536644"/>
              <a:gd name="connsiteY47" fmla="*/ 2117719 h 5549974"/>
              <a:gd name="connsiteX48" fmla="*/ 4429424 w 4536644"/>
              <a:gd name="connsiteY48" fmla="*/ 2167300 h 5549974"/>
              <a:gd name="connsiteX49" fmla="*/ 4373341 w 4536644"/>
              <a:gd name="connsiteY49" fmla="*/ 3223633 h 5549974"/>
              <a:gd name="connsiteX50" fmla="*/ 4360555 w 4536644"/>
              <a:gd name="connsiteY50" fmla="*/ 3477281 h 5549974"/>
              <a:gd name="connsiteX51" fmla="*/ 4349470 w 4536644"/>
              <a:gd name="connsiteY51" fmla="*/ 3639984 h 5549974"/>
              <a:gd name="connsiteX52" fmla="*/ 4258709 w 4536644"/>
              <a:gd name="connsiteY52" fmla="*/ 5278921 h 5549974"/>
              <a:gd name="connsiteX53" fmla="*/ 4264007 w 4536644"/>
              <a:gd name="connsiteY53" fmla="*/ 5315626 h 5549974"/>
              <a:gd name="connsiteX54" fmla="*/ 4267541 w 4536644"/>
              <a:gd name="connsiteY54" fmla="*/ 5350090 h 5549974"/>
              <a:gd name="connsiteX55" fmla="*/ 4270373 w 4536644"/>
              <a:gd name="connsiteY55" fmla="*/ 5450399 h 5549974"/>
              <a:gd name="connsiteX56" fmla="*/ 4251816 w 4536644"/>
              <a:gd name="connsiteY56" fmla="*/ 5484804 h 5549974"/>
              <a:gd name="connsiteX57" fmla="*/ 4247164 w 4536644"/>
              <a:gd name="connsiteY57" fmla="*/ 5487504 h 5549974"/>
              <a:gd name="connsiteX58" fmla="*/ 4243707 w 4536644"/>
              <a:gd name="connsiteY58" fmla="*/ 5549951 h 5549974"/>
              <a:gd name="connsiteX59" fmla="*/ 310344 w 4536644"/>
              <a:gd name="connsiteY59" fmla="*/ 5297261 h 5549974"/>
              <a:gd name="connsiteX60" fmla="*/ 0 w 4536644"/>
              <a:gd name="connsiteY60" fmla="*/ 5280167 h 5549974"/>
              <a:gd name="connsiteX61" fmla="*/ 78736 w 4536644"/>
              <a:gd name="connsiteY61" fmla="*/ 3839310 h 5549974"/>
              <a:gd name="connsiteX62" fmla="*/ 303426 w 4536644"/>
              <a:gd name="connsiteY6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2823 w 4536644"/>
              <a:gd name="connsiteY15" fmla="*/ 853854 h 5549974"/>
              <a:gd name="connsiteX16" fmla="*/ 4496585 w 4536644"/>
              <a:gd name="connsiteY16" fmla="*/ 965485 h 5549974"/>
              <a:gd name="connsiteX17" fmla="*/ 4498662 w 4536644"/>
              <a:gd name="connsiteY17" fmla="*/ 966385 h 5549974"/>
              <a:gd name="connsiteX18" fmla="*/ 4502781 w 4536644"/>
              <a:gd name="connsiteY18" fmla="*/ 1002567 h 5549974"/>
              <a:gd name="connsiteX19" fmla="*/ 4497983 w 4536644"/>
              <a:gd name="connsiteY19" fmla="*/ 1101094 h 5549974"/>
              <a:gd name="connsiteX20" fmla="*/ 4497878 w 4536644"/>
              <a:gd name="connsiteY20" fmla="*/ 1159389 h 5549974"/>
              <a:gd name="connsiteX21" fmla="*/ 4502181 w 4536644"/>
              <a:gd name="connsiteY21" fmla="*/ 1180505 h 5549974"/>
              <a:gd name="connsiteX22" fmla="*/ 4505271 w 4536644"/>
              <a:gd name="connsiteY22" fmla="*/ 1210687 h 5549974"/>
              <a:gd name="connsiteX23" fmla="*/ 4514088 w 4536644"/>
              <a:gd name="connsiteY23" fmla="*/ 1263157 h 5549974"/>
              <a:gd name="connsiteX24" fmla="*/ 4516365 w 4536644"/>
              <a:gd name="connsiteY24" fmla="*/ 1313374 h 5549974"/>
              <a:gd name="connsiteX25" fmla="*/ 4515485 w 4536644"/>
              <a:gd name="connsiteY25" fmla="*/ 1347004 h 5549974"/>
              <a:gd name="connsiteX26" fmla="*/ 4505903 w 4536644"/>
              <a:gd name="connsiteY26" fmla="*/ 1391762 h 5549974"/>
              <a:gd name="connsiteX27" fmla="*/ 4509167 w 4536644"/>
              <a:gd name="connsiteY27" fmla="*/ 1395707 h 5549974"/>
              <a:gd name="connsiteX28" fmla="*/ 4512009 w 4536644"/>
              <a:gd name="connsiteY28" fmla="*/ 1408524 h 5549974"/>
              <a:gd name="connsiteX29" fmla="*/ 4497084 w 4536644"/>
              <a:gd name="connsiteY29" fmla="*/ 1469337 h 5549974"/>
              <a:gd name="connsiteX30" fmla="*/ 4486187 w 4536644"/>
              <a:gd name="connsiteY30" fmla="*/ 1543038 h 5549974"/>
              <a:gd name="connsiteX31" fmla="*/ 4481306 w 4536644"/>
              <a:gd name="connsiteY31" fmla="*/ 1553997 h 5549974"/>
              <a:gd name="connsiteX32" fmla="*/ 4466878 w 4536644"/>
              <a:gd name="connsiteY32" fmla="*/ 1626071 h 5549974"/>
              <a:gd name="connsiteX33" fmla="*/ 4463163 w 4536644"/>
              <a:gd name="connsiteY33" fmla="*/ 1664103 h 5549974"/>
              <a:gd name="connsiteX34" fmla="*/ 4466823 w 4536644"/>
              <a:gd name="connsiteY34" fmla="*/ 1668558 h 5549974"/>
              <a:gd name="connsiteX35" fmla="*/ 4465173 w 4536644"/>
              <a:gd name="connsiteY35" fmla="*/ 1679756 h 5549974"/>
              <a:gd name="connsiteX36" fmla="*/ 4465585 w 4536644"/>
              <a:gd name="connsiteY36" fmla="*/ 1682815 h 5549974"/>
              <a:gd name="connsiteX37" fmla="*/ 4467096 w 4536644"/>
              <a:gd name="connsiteY37" fmla="*/ 1700268 h 5549974"/>
              <a:gd name="connsiteX38" fmla="*/ 4455626 w 4536644"/>
              <a:gd name="connsiteY38" fmla="*/ 1735163 h 5549974"/>
              <a:gd name="connsiteX39" fmla="*/ 4453566 w 4536644"/>
              <a:gd name="connsiteY39" fmla="*/ 1735289 h 5549974"/>
              <a:gd name="connsiteX40" fmla="*/ 4445068 w 4536644"/>
              <a:gd name="connsiteY40" fmla="*/ 1887374 h 5549974"/>
              <a:gd name="connsiteX41" fmla="*/ 4453759 w 4536644"/>
              <a:gd name="connsiteY41" fmla="*/ 1911536 h 5549974"/>
              <a:gd name="connsiteX42" fmla="*/ 4456037 w 4536644"/>
              <a:gd name="connsiteY42" fmla="*/ 1961755 h 5549974"/>
              <a:gd name="connsiteX43" fmla="*/ 4445574 w 4536644"/>
              <a:gd name="connsiteY43" fmla="*/ 2040142 h 5549974"/>
              <a:gd name="connsiteX44" fmla="*/ 4448839 w 4536644"/>
              <a:gd name="connsiteY44" fmla="*/ 2044087 h 5549974"/>
              <a:gd name="connsiteX45" fmla="*/ 4451680 w 4536644"/>
              <a:gd name="connsiteY45" fmla="*/ 2056904 h 5549974"/>
              <a:gd name="connsiteX46" fmla="*/ 4436755 w 4536644"/>
              <a:gd name="connsiteY46" fmla="*/ 2117719 h 5549974"/>
              <a:gd name="connsiteX47" fmla="*/ 4429424 w 4536644"/>
              <a:gd name="connsiteY47" fmla="*/ 2167300 h 5549974"/>
              <a:gd name="connsiteX48" fmla="*/ 4373341 w 4536644"/>
              <a:gd name="connsiteY48" fmla="*/ 3223633 h 5549974"/>
              <a:gd name="connsiteX49" fmla="*/ 4360555 w 4536644"/>
              <a:gd name="connsiteY49" fmla="*/ 3477281 h 5549974"/>
              <a:gd name="connsiteX50" fmla="*/ 4349470 w 4536644"/>
              <a:gd name="connsiteY50" fmla="*/ 3639984 h 5549974"/>
              <a:gd name="connsiteX51" fmla="*/ 4258709 w 4536644"/>
              <a:gd name="connsiteY51" fmla="*/ 5278921 h 5549974"/>
              <a:gd name="connsiteX52" fmla="*/ 4264007 w 4536644"/>
              <a:gd name="connsiteY52" fmla="*/ 5315626 h 5549974"/>
              <a:gd name="connsiteX53" fmla="*/ 4267541 w 4536644"/>
              <a:gd name="connsiteY53" fmla="*/ 5350090 h 5549974"/>
              <a:gd name="connsiteX54" fmla="*/ 4270373 w 4536644"/>
              <a:gd name="connsiteY54" fmla="*/ 5450399 h 5549974"/>
              <a:gd name="connsiteX55" fmla="*/ 4251816 w 4536644"/>
              <a:gd name="connsiteY55" fmla="*/ 5484804 h 5549974"/>
              <a:gd name="connsiteX56" fmla="*/ 4247164 w 4536644"/>
              <a:gd name="connsiteY56" fmla="*/ 5487504 h 5549974"/>
              <a:gd name="connsiteX57" fmla="*/ 4243707 w 4536644"/>
              <a:gd name="connsiteY57" fmla="*/ 5549951 h 5549974"/>
              <a:gd name="connsiteX58" fmla="*/ 310344 w 4536644"/>
              <a:gd name="connsiteY58" fmla="*/ 5297261 h 5549974"/>
              <a:gd name="connsiteX59" fmla="*/ 0 w 4536644"/>
              <a:gd name="connsiteY59" fmla="*/ 5280167 h 5549974"/>
              <a:gd name="connsiteX60" fmla="*/ 78736 w 4536644"/>
              <a:gd name="connsiteY60" fmla="*/ 3839310 h 5549974"/>
              <a:gd name="connsiteX61" fmla="*/ 303426 w 4536644"/>
              <a:gd name="connsiteY6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496585 w 4536644"/>
              <a:gd name="connsiteY15" fmla="*/ 965485 h 5549974"/>
              <a:gd name="connsiteX16" fmla="*/ 4498662 w 4536644"/>
              <a:gd name="connsiteY16" fmla="*/ 966385 h 5549974"/>
              <a:gd name="connsiteX17" fmla="*/ 4502781 w 4536644"/>
              <a:gd name="connsiteY17" fmla="*/ 1002567 h 5549974"/>
              <a:gd name="connsiteX18" fmla="*/ 4497983 w 4536644"/>
              <a:gd name="connsiteY18" fmla="*/ 1101094 h 5549974"/>
              <a:gd name="connsiteX19" fmla="*/ 4497878 w 4536644"/>
              <a:gd name="connsiteY19" fmla="*/ 1159389 h 5549974"/>
              <a:gd name="connsiteX20" fmla="*/ 4502181 w 4536644"/>
              <a:gd name="connsiteY20" fmla="*/ 1180505 h 5549974"/>
              <a:gd name="connsiteX21" fmla="*/ 4505271 w 4536644"/>
              <a:gd name="connsiteY21" fmla="*/ 1210687 h 5549974"/>
              <a:gd name="connsiteX22" fmla="*/ 4514088 w 4536644"/>
              <a:gd name="connsiteY22" fmla="*/ 1263157 h 5549974"/>
              <a:gd name="connsiteX23" fmla="*/ 4516365 w 4536644"/>
              <a:gd name="connsiteY23" fmla="*/ 1313374 h 5549974"/>
              <a:gd name="connsiteX24" fmla="*/ 4515485 w 4536644"/>
              <a:gd name="connsiteY24" fmla="*/ 1347004 h 5549974"/>
              <a:gd name="connsiteX25" fmla="*/ 4505903 w 4536644"/>
              <a:gd name="connsiteY25" fmla="*/ 1391762 h 5549974"/>
              <a:gd name="connsiteX26" fmla="*/ 4509167 w 4536644"/>
              <a:gd name="connsiteY26" fmla="*/ 1395707 h 5549974"/>
              <a:gd name="connsiteX27" fmla="*/ 4512009 w 4536644"/>
              <a:gd name="connsiteY27" fmla="*/ 1408524 h 5549974"/>
              <a:gd name="connsiteX28" fmla="*/ 4497084 w 4536644"/>
              <a:gd name="connsiteY28" fmla="*/ 1469337 h 5549974"/>
              <a:gd name="connsiteX29" fmla="*/ 4486187 w 4536644"/>
              <a:gd name="connsiteY29" fmla="*/ 1543038 h 5549974"/>
              <a:gd name="connsiteX30" fmla="*/ 4481306 w 4536644"/>
              <a:gd name="connsiteY30" fmla="*/ 1553997 h 5549974"/>
              <a:gd name="connsiteX31" fmla="*/ 4466878 w 4536644"/>
              <a:gd name="connsiteY31" fmla="*/ 1626071 h 5549974"/>
              <a:gd name="connsiteX32" fmla="*/ 4463163 w 4536644"/>
              <a:gd name="connsiteY32" fmla="*/ 1664103 h 5549974"/>
              <a:gd name="connsiteX33" fmla="*/ 4466823 w 4536644"/>
              <a:gd name="connsiteY33" fmla="*/ 1668558 h 5549974"/>
              <a:gd name="connsiteX34" fmla="*/ 4465173 w 4536644"/>
              <a:gd name="connsiteY34" fmla="*/ 1679756 h 5549974"/>
              <a:gd name="connsiteX35" fmla="*/ 4465585 w 4536644"/>
              <a:gd name="connsiteY35" fmla="*/ 1682815 h 5549974"/>
              <a:gd name="connsiteX36" fmla="*/ 4467096 w 4536644"/>
              <a:gd name="connsiteY36" fmla="*/ 1700268 h 5549974"/>
              <a:gd name="connsiteX37" fmla="*/ 4455626 w 4536644"/>
              <a:gd name="connsiteY37" fmla="*/ 1735163 h 5549974"/>
              <a:gd name="connsiteX38" fmla="*/ 4453566 w 4536644"/>
              <a:gd name="connsiteY38" fmla="*/ 1735289 h 5549974"/>
              <a:gd name="connsiteX39" fmla="*/ 4445068 w 4536644"/>
              <a:gd name="connsiteY39" fmla="*/ 1887374 h 5549974"/>
              <a:gd name="connsiteX40" fmla="*/ 4453759 w 4536644"/>
              <a:gd name="connsiteY40" fmla="*/ 1911536 h 5549974"/>
              <a:gd name="connsiteX41" fmla="*/ 4456037 w 4536644"/>
              <a:gd name="connsiteY41" fmla="*/ 1961755 h 5549974"/>
              <a:gd name="connsiteX42" fmla="*/ 4445574 w 4536644"/>
              <a:gd name="connsiteY42" fmla="*/ 2040142 h 5549974"/>
              <a:gd name="connsiteX43" fmla="*/ 4448839 w 4536644"/>
              <a:gd name="connsiteY43" fmla="*/ 2044087 h 5549974"/>
              <a:gd name="connsiteX44" fmla="*/ 4451680 w 4536644"/>
              <a:gd name="connsiteY44" fmla="*/ 2056904 h 5549974"/>
              <a:gd name="connsiteX45" fmla="*/ 4436755 w 4536644"/>
              <a:gd name="connsiteY45" fmla="*/ 2117719 h 5549974"/>
              <a:gd name="connsiteX46" fmla="*/ 4429424 w 4536644"/>
              <a:gd name="connsiteY46" fmla="*/ 2167300 h 5549974"/>
              <a:gd name="connsiteX47" fmla="*/ 4373341 w 4536644"/>
              <a:gd name="connsiteY47" fmla="*/ 3223633 h 5549974"/>
              <a:gd name="connsiteX48" fmla="*/ 4360555 w 4536644"/>
              <a:gd name="connsiteY48" fmla="*/ 3477281 h 5549974"/>
              <a:gd name="connsiteX49" fmla="*/ 4349470 w 4536644"/>
              <a:gd name="connsiteY49" fmla="*/ 3639984 h 5549974"/>
              <a:gd name="connsiteX50" fmla="*/ 4258709 w 4536644"/>
              <a:gd name="connsiteY50" fmla="*/ 5278921 h 5549974"/>
              <a:gd name="connsiteX51" fmla="*/ 4264007 w 4536644"/>
              <a:gd name="connsiteY51" fmla="*/ 5315626 h 5549974"/>
              <a:gd name="connsiteX52" fmla="*/ 4267541 w 4536644"/>
              <a:gd name="connsiteY52" fmla="*/ 5350090 h 5549974"/>
              <a:gd name="connsiteX53" fmla="*/ 4270373 w 4536644"/>
              <a:gd name="connsiteY53" fmla="*/ 5450399 h 5549974"/>
              <a:gd name="connsiteX54" fmla="*/ 4251816 w 4536644"/>
              <a:gd name="connsiteY54" fmla="*/ 5484804 h 5549974"/>
              <a:gd name="connsiteX55" fmla="*/ 4247164 w 4536644"/>
              <a:gd name="connsiteY55" fmla="*/ 5487504 h 5549974"/>
              <a:gd name="connsiteX56" fmla="*/ 4243707 w 4536644"/>
              <a:gd name="connsiteY56" fmla="*/ 5549951 h 5549974"/>
              <a:gd name="connsiteX57" fmla="*/ 310344 w 4536644"/>
              <a:gd name="connsiteY57" fmla="*/ 5297261 h 5549974"/>
              <a:gd name="connsiteX58" fmla="*/ 0 w 4536644"/>
              <a:gd name="connsiteY58" fmla="*/ 5280167 h 5549974"/>
              <a:gd name="connsiteX59" fmla="*/ 78736 w 4536644"/>
              <a:gd name="connsiteY59" fmla="*/ 3839310 h 5549974"/>
              <a:gd name="connsiteX60" fmla="*/ 303426 w 4536644"/>
              <a:gd name="connsiteY60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7321 w 4536644"/>
              <a:gd name="connsiteY7" fmla="*/ 415489 h 5549974"/>
              <a:gd name="connsiteX8" fmla="*/ 4522216 w 4536644"/>
              <a:gd name="connsiteY8" fmla="*/ 506828 h 5549974"/>
              <a:gd name="connsiteX9" fmla="*/ 4521566 w 4536644"/>
              <a:gd name="connsiteY9" fmla="*/ 553245 h 5549974"/>
              <a:gd name="connsiteX10" fmla="*/ 4518467 w 4536644"/>
              <a:gd name="connsiteY10" fmla="*/ 581709 h 5549974"/>
              <a:gd name="connsiteX11" fmla="*/ 4517798 w 4536644"/>
              <a:gd name="connsiteY11" fmla="*/ 585890 h 5549974"/>
              <a:gd name="connsiteX12" fmla="*/ 4504861 w 4536644"/>
              <a:gd name="connsiteY12" fmla="*/ 817404 h 5549974"/>
              <a:gd name="connsiteX13" fmla="*/ 4506574 w 4536644"/>
              <a:gd name="connsiteY13" fmla="*/ 822238 h 5549974"/>
              <a:gd name="connsiteX14" fmla="*/ 4496585 w 4536644"/>
              <a:gd name="connsiteY14" fmla="*/ 965485 h 5549974"/>
              <a:gd name="connsiteX15" fmla="*/ 4498662 w 4536644"/>
              <a:gd name="connsiteY15" fmla="*/ 966385 h 5549974"/>
              <a:gd name="connsiteX16" fmla="*/ 4502781 w 4536644"/>
              <a:gd name="connsiteY16" fmla="*/ 1002567 h 5549974"/>
              <a:gd name="connsiteX17" fmla="*/ 4497983 w 4536644"/>
              <a:gd name="connsiteY17" fmla="*/ 1101094 h 5549974"/>
              <a:gd name="connsiteX18" fmla="*/ 4497878 w 4536644"/>
              <a:gd name="connsiteY18" fmla="*/ 1159389 h 5549974"/>
              <a:gd name="connsiteX19" fmla="*/ 4502181 w 4536644"/>
              <a:gd name="connsiteY19" fmla="*/ 1180505 h 5549974"/>
              <a:gd name="connsiteX20" fmla="*/ 4505271 w 4536644"/>
              <a:gd name="connsiteY20" fmla="*/ 1210687 h 5549974"/>
              <a:gd name="connsiteX21" fmla="*/ 4514088 w 4536644"/>
              <a:gd name="connsiteY21" fmla="*/ 1263157 h 5549974"/>
              <a:gd name="connsiteX22" fmla="*/ 4516365 w 4536644"/>
              <a:gd name="connsiteY22" fmla="*/ 1313374 h 5549974"/>
              <a:gd name="connsiteX23" fmla="*/ 4515485 w 4536644"/>
              <a:gd name="connsiteY23" fmla="*/ 1347004 h 5549974"/>
              <a:gd name="connsiteX24" fmla="*/ 4505903 w 4536644"/>
              <a:gd name="connsiteY24" fmla="*/ 1391762 h 5549974"/>
              <a:gd name="connsiteX25" fmla="*/ 4509167 w 4536644"/>
              <a:gd name="connsiteY25" fmla="*/ 1395707 h 5549974"/>
              <a:gd name="connsiteX26" fmla="*/ 4512009 w 4536644"/>
              <a:gd name="connsiteY26" fmla="*/ 1408524 h 5549974"/>
              <a:gd name="connsiteX27" fmla="*/ 4497084 w 4536644"/>
              <a:gd name="connsiteY27" fmla="*/ 1469337 h 5549974"/>
              <a:gd name="connsiteX28" fmla="*/ 4486187 w 4536644"/>
              <a:gd name="connsiteY28" fmla="*/ 1543038 h 5549974"/>
              <a:gd name="connsiteX29" fmla="*/ 4481306 w 4536644"/>
              <a:gd name="connsiteY29" fmla="*/ 1553997 h 5549974"/>
              <a:gd name="connsiteX30" fmla="*/ 4466878 w 4536644"/>
              <a:gd name="connsiteY30" fmla="*/ 1626071 h 5549974"/>
              <a:gd name="connsiteX31" fmla="*/ 4463163 w 4536644"/>
              <a:gd name="connsiteY31" fmla="*/ 1664103 h 5549974"/>
              <a:gd name="connsiteX32" fmla="*/ 4466823 w 4536644"/>
              <a:gd name="connsiteY32" fmla="*/ 1668558 h 5549974"/>
              <a:gd name="connsiteX33" fmla="*/ 4465173 w 4536644"/>
              <a:gd name="connsiteY33" fmla="*/ 1679756 h 5549974"/>
              <a:gd name="connsiteX34" fmla="*/ 4465585 w 4536644"/>
              <a:gd name="connsiteY34" fmla="*/ 1682815 h 5549974"/>
              <a:gd name="connsiteX35" fmla="*/ 4467096 w 4536644"/>
              <a:gd name="connsiteY35" fmla="*/ 1700268 h 5549974"/>
              <a:gd name="connsiteX36" fmla="*/ 4455626 w 4536644"/>
              <a:gd name="connsiteY36" fmla="*/ 1735163 h 5549974"/>
              <a:gd name="connsiteX37" fmla="*/ 4453566 w 4536644"/>
              <a:gd name="connsiteY37" fmla="*/ 1735289 h 5549974"/>
              <a:gd name="connsiteX38" fmla="*/ 4445068 w 4536644"/>
              <a:gd name="connsiteY38" fmla="*/ 1887374 h 5549974"/>
              <a:gd name="connsiteX39" fmla="*/ 4453759 w 4536644"/>
              <a:gd name="connsiteY39" fmla="*/ 1911536 h 5549974"/>
              <a:gd name="connsiteX40" fmla="*/ 4456037 w 4536644"/>
              <a:gd name="connsiteY40" fmla="*/ 1961755 h 5549974"/>
              <a:gd name="connsiteX41" fmla="*/ 4445574 w 4536644"/>
              <a:gd name="connsiteY41" fmla="*/ 2040142 h 5549974"/>
              <a:gd name="connsiteX42" fmla="*/ 4448839 w 4536644"/>
              <a:gd name="connsiteY42" fmla="*/ 2044087 h 5549974"/>
              <a:gd name="connsiteX43" fmla="*/ 4451680 w 4536644"/>
              <a:gd name="connsiteY43" fmla="*/ 2056904 h 5549974"/>
              <a:gd name="connsiteX44" fmla="*/ 4436755 w 4536644"/>
              <a:gd name="connsiteY44" fmla="*/ 2117719 h 5549974"/>
              <a:gd name="connsiteX45" fmla="*/ 4429424 w 4536644"/>
              <a:gd name="connsiteY45" fmla="*/ 2167300 h 5549974"/>
              <a:gd name="connsiteX46" fmla="*/ 4373341 w 4536644"/>
              <a:gd name="connsiteY46" fmla="*/ 3223633 h 5549974"/>
              <a:gd name="connsiteX47" fmla="*/ 4360555 w 4536644"/>
              <a:gd name="connsiteY47" fmla="*/ 3477281 h 5549974"/>
              <a:gd name="connsiteX48" fmla="*/ 4349470 w 4536644"/>
              <a:gd name="connsiteY48" fmla="*/ 3639984 h 5549974"/>
              <a:gd name="connsiteX49" fmla="*/ 4258709 w 4536644"/>
              <a:gd name="connsiteY49" fmla="*/ 5278921 h 5549974"/>
              <a:gd name="connsiteX50" fmla="*/ 4264007 w 4536644"/>
              <a:gd name="connsiteY50" fmla="*/ 5315626 h 5549974"/>
              <a:gd name="connsiteX51" fmla="*/ 4267541 w 4536644"/>
              <a:gd name="connsiteY51" fmla="*/ 5350090 h 5549974"/>
              <a:gd name="connsiteX52" fmla="*/ 4270373 w 4536644"/>
              <a:gd name="connsiteY52" fmla="*/ 5450399 h 5549974"/>
              <a:gd name="connsiteX53" fmla="*/ 4251816 w 4536644"/>
              <a:gd name="connsiteY53" fmla="*/ 5484804 h 5549974"/>
              <a:gd name="connsiteX54" fmla="*/ 4247164 w 4536644"/>
              <a:gd name="connsiteY54" fmla="*/ 5487504 h 5549974"/>
              <a:gd name="connsiteX55" fmla="*/ 4243707 w 4536644"/>
              <a:gd name="connsiteY55" fmla="*/ 5549951 h 5549974"/>
              <a:gd name="connsiteX56" fmla="*/ 310344 w 4536644"/>
              <a:gd name="connsiteY56" fmla="*/ 5297261 h 5549974"/>
              <a:gd name="connsiteX57" fmla="*/ 0 w 4536644"/>
              <a:gd name="connsiteY57" fmla="*/ 5280167 h 5549974"/>
              <a:gd name="connsiteX58" fmla="*/ 78736 w 4536644"/>
              <a:gd name="connsiteY58" fmla="*/ 3839310 h 5549974"/>
              <a:gd name="connsiteX59" fmla="*/ 303426 w 4536644"/>
              <a:gd name="connsiteY59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2216 w 4536644"/>
              <a:gd name="connsiteY7" fmla="*/ 506828 h 5549974"/>
              <a:gd name="connsiteX8" fmla="*/ 4521566 w 4536644"/>
              <a:gd name="connsiteY8" fmla="*/ 553245 h 5549974"/>
              <a:gd name="connsiteX9" fmla="*/ 4518467 w 4536644"/>
              <a:gd name="connsiteY9" fmla="*/ 581709 h 5549974"/>
              <a:gd name="connsiteX10" fmla="*/ 4517798 w 4536644"/>
              <a:gd name="connsiteY10" fmla="*/ 585890 h 5549974"/>
              <a:gd name="connsiteX11" fmla="*/ 4504861 w 4536644"/>
              <a:gd name="connsiteY11" fmla="*/ 817404 h 5549974"/>
              <a:gd name="connsiteX12" fmla="*/ 4506574 w 4536644"/>
              <a:gd name="connsiteY12" fmla="*/ 822238 h 5549974"/>
              <a:gd name="connsiteX13" fmla="*/ 4496585 w 4536644"/>
              <a:gd name="connsiteY13" fmla="*/ 965485 h 5549974"/>
              <a:gd name="connsiteX14" fmla="*/ 4498662 w 4536644"/>
              <a:gd name="connsiteY14" fmla="*/ 966385 h 5549974"/>
              <a:gd name="connsiteX15" fmla="*/ 4502781 w 4536644"/>
              <a:gd name="connsiteY15" fmla="*/ 1002567 h 5549974"/>
              <a:gd name="connsiteX16" fmla="*/ 4497983 w 4536644"/>
              <a:gd name="connsiteY16" fmla="*/ 1101094 h 5549974"/>
              <a:gd name="connsiteX17" fmla="*/ 4497878 w 4536644"/>
              <a:gd name="connsiteY17" fmla="*/ 1159389 h 5549974"/>
              <a:gd name="connsiteX18" fmla="*/ 4502181 w 4536644"/>
              <a:gd name="connsiteY18" fmla="*/ 1180505 h 5549974"/>
              <a:gd name="connsiteX19" fmla="*/ 4505271 w 4536644"/>
              <a:gd name="connsiteY19" fmla="*/ 1210687 h 5549974"/>
              <a:gd name="connsiteX20" fmla="*/ 4514088 w 4536644"/>
              <a:gd name="connsiteY20" fmla="*/ 1263157 h 5549974"/>
              <a:gd name="connsiteX21" fmla="*/ 4516365 w 4536644"/>
              <a:gd name="connsiteY21" fmla="*/ 1313374 h 5549974"/>
              <a:gd name="connsiteX22" fmla="*/ 4515485 w 4536644"/>
              <a:gd name="connsiteY22" fmla="*/ 1347004 h 5549974"/>
              <a:gd name="connsiteX23" fmla="*/ 4505903 w 4536644"/>
              <a:gd name="connsiteY23" fmla="*/ 1391762 h 5549974"/>
              <a:gd name="connsiteX24" fmla="*/ 4509167 w 4536644"/>
              <a:gd name="connsiteY24" fmla="*/ 1395707 h 5549974"/>
              <a:gd name="connsiteX25" fmla="*/ 4512009 w 4536644"/>
              <a:gd name="connsiteY25" fmla="*/ 1408524 h 5549974"/>
              <a:gd name="connsiteX26" fmla="*/ 4497084 w 4536644"/>
              <a:gd name="connsiteY26" fmla="*/ 1469337 h 5549974"/>
              <a:gd name="connsiteX27" fmla="*/ 4486187 w 4536644"/>
              <a:gd name="connsiteY27" fmla="*/ 1543038 h 5549974"/>
              <a:gd name="connsiteX28" fmla="*/ 4481306 w 4536644"/>
              <a:gd name="connsiteY28" fmla="*/ 1553997 h 5549974"/>
              <a:gd name="connsiteX29" fmla="*/ 4466878 w 4536644"/>
              <a:gd name="connsiteY29" fmla="*/ 1626071 h 5549974"/>
              <a:gd name="connsiteX30" fmla="*/ 4463163 w 4536644"/>
              <a:gd name="connsiteY30" fmla="*/ 1664103 h 5549974"/>
              <a:gd name="connsiteX31" fmla="*/ 4466823 w 4536644"/>
              <a:gd name="connsiteY31" fmla="*/ 1668558 h 5549974"/>
              <a:gd name="connsiteX32" fmla="*/ 4465173 w 4536644"/>
              <a:gd name="connsiteY32" fmla="*/ 1679756 h 5549974"/>
              <a:gd name="connsiteX33" fmla="*/ 4465585 w 4536644"/>
              <a:gd name="connsiteY33" fmla="*/ 1682815 h 5549974"/>
              <a:gd name="connsiteX34" fmla="*/ 4467096 w 4536644"/>
              <a:gd name="connsiteY34" fmla="*/ 1700268 h 5549974"/>
              <a:gd name="connsiteX35" fmla="*/ 4455626 w 4536644"/>
              <a:gd name="connsiteY35" fmla="*/ 1735163 h 5549974"/>
              <a:gd name="connsiteX36" fmla="*/ 4453566 w 4536644"/>
              <a:gd name="connsiteY36" fmla="*/ 1735289 h 5549974"/>
              <a:gd name="connsiteX37" fmla="*/ 4445068 w 4536644"/>
              <a:gd name="connsiteY37" fmla="*/ 1887374 h 5549974"/>
              <a:gd name="connsiteX38" fmla="*/ 4453759 w 4536644"/>
              <a:gd name="connsiteY38" fmla="*/ 1911536 h 5549974"/>
              <a:gd name="connsiteX39" fmla="*/ 4456037 w 4536644"/>
              <a:gd name="connsiteY39" fmla="*/ 1961755 h 5549974"/>
              <a:gd name="connsiteX40" fmla="*/ 4445574 w 4536644"/>
              <a:gd name="connsiteY40" fmla="*/ 2040142 h 5549974"/>
              <a:gd name="connsiteX41" fmla="*/ 4448839 w 4536644"/>
              <a:gd name="connsiteY41" fmla="*/ 2044087 h 5549974"/>
              <a:gd name="connsiteX42" fmla="*/ 4451680 w 4536644"/>
              <a:gd name="connsiteY42" fmla="*/ 2056904 h 5549974"/>
              <a:gd name="connsiteX43" fmla="*/ 4436755 w 4536644"/>
              <a:gd name="connsiteY43" fmla="*/ 2117719 h 5549974"/>
              <a:gd name="connsiteX44" fmla="*/ 4429424 w 4536644"/>
              <a:gd name="connsiteY44" fmla="*/ 2167300 h 5549974"/>
              <a:gd name="connsiteX45" fmla="*/ 4373341 w 4536644"/>
              <a:gd name="connsiteY45" fmla="*/ 3223633 h 5549974"/>
              <a:gd name="connsiteX46" fmla="*/ 4360555 w 4536644"/>
              <a:gd name="connsiteY46" fmla="*/ 3477281 h 5549974"/>
              <a:gd name="connsiteX47" fmla="*/ 4349470 w 4536644"/>
              <a:gd name="connsiteY47" fmla="*/ 3639984 h 5549974"/>
              <a:gd name="connsiteX48" fmla="*/ 4258709 w 4536644"/>
              <a:gd name="connsiteY48" fmla="*/ 5278921 h 5549974"/>
              <a:gd name="connsiteX49" fmla="*/ 4264007 w 4536644"/>
              <a:gd name="connsiteY49" fmla="*/ 5315626 h 5549974"/>
              <a:gd name="connsiteX50" fmla="*/ 4267541 w 4536644"/>
              <a:gd name="connsiteY50" fmla="*/ 5350090 h 5549974"/>
              <a:gd name="connsiteX51" fmla="*/ 4270373 w 4536644"/>
              <a:gd name="connsiteY51" fmla="*/ 5450399 h 5549974"/>
              <a:gd name="connsiteX52" fmla="*/ 4251816 w 4536644"/>
              <a:gd name="connsiteY52" fmla="*/ 5484804 h 5549974"/>
              <a:gd name="connsiteX53" fmla="*/ 4247164 w 4536644"/>
              <a:gd name="connsiteY53" fmla="*/ 5487504 h 5549974"/>
              <a:gd name="connsiteX54" fmla="*/ 4243707 w 4536644"/>
              <a:gd name="connsiteY54" fmla="*/ 5549951 h 5549974"/>
              <a:gd name="connsiteX55" fmla="*/ 310344 w 4536644"/>
              <a:gd name="connsiteY55" fmla="*/ 5297261 h 5549974"/>
              <a:gd name="connsiteX56" fmla="*/ 0 w 4536644"/>
              <a:gd name="connsiteY56" fmla="*/ 5280167 h 5549974"/>
              <a:gd name="connsiteX57" fmla="*/ 78736 w 4536644"/>
              <a:gd name="connsiteY57" fmla="*/ 3839310 h 5549974"/>
              <a:gd name="connsiteX58" fmla="*/ 303426 w 4536644"/>
              <a:gd name="connsiteY5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05271 w 4536644"/>
              <a:gd name="connsiteY18" fmla="*/ 1210687 h 5549974"/>
              <a:gd name="connsiteX19" fmla="*/ 4514088 w 4536644"/>
              <a:gd name="connsiteY19" fmla="*/ 1263157 h 5549974"/>
              <a:gd name="connsiteX20" fmla="*/ 4516365 w 4536644"/>
              <a:gd name="connsiteY20" fmla="*/ 1313374 h 5549974"/>
              <a:gd name="connsiteX21" fmla="*/ 4515485 w 4536644"/>
              <a:gd name="connsiteY21" fmla="*/ 1347004 h 5549974"/>
              <a:gd name="connsiteX22" fmla="*/ 4505903 w 4536644"/>
              <a:gd name="connsiteY22" fmla="*/ 1391762 h 5549974"/>
              <a:gd name="connsiteX23" fmla="*/ 4509167 w 4536644"/>
              <a:gd name="connsiteY23" fmla="*/ 1395707 h 5549974"/>
              <a:gd name="connsiteX24" fmla="*/ 4512009 w 4536644"/>
              <a:gd name="connsiteY24" fmla="*/ 1408524 h 5549974"/>
              <a:gd name="connsiteX25" fmla="*/ 4497084 w 4536644"/>
              <a:gd name="connsiteY25" fmla="*/ 1469337 h 5549974"/>
              <a:gd name="connsiteX26" fmla="*/ 4486187 w 4536644"/>
              <a:gd name="connsiteY26" fmla="*/ 1543038 h 5549974"/>
              <a:gd name="connsiteX27" fmla="*/ 4481306 w 4536644"/>
              <a:gd name="connsiteY27" fmla="*/ 1553997 h 5549974"/>
              <a:gd name="connsiteX28" fmla="*/ 4466878 w 4536644"/>
              <a:gd name="connsiteY28" fmla="*/ 1626071 h 5549974"/>
              <a:gd name="connsiteX29" fmla="*/ 4463163 w 4536644"/>
              <a:gd name="connsiteY29" fmla="*/ 1664103 h 5549974"/>
              <a:gd name="connsiteX30" fmla="*/ 4466823 w 4536644"/>
              <a:gd name="connsiteY30" fmla="*/ 1668558 h 5549974"/>
              <a:gd name="connsiteX31" fmla="*/ 4465173 w 4536644"/>
              <a:gd name="connsiteY31" fmla="*/ 1679756 h 5549974"/>
              <a:gd name="connsiteX32" fmla="*/ 4465585 w 4536644"/>
              <a:gd name="connsiteY32" fmla="*/ 1682815 h 5549974"/>
              <a:gd name="connsiteX33" fmla="*/ 4467096 w 4536644"/>
              <a:gd name="connsiteY33" fmla="*/ 1700268 h 5549974"/>
              <a:gd name="connsiteX34" fmla="*/ 4455626 w 4536644"/>
              <a:gd name="connsiteY34" fmla="*/ 1735163 h 5549974"/>
              <a:gd name="connsiteX35" fmla="*/ 4453566 w 4536644"/>
              <a:gd name="connsiteY35" fmla="*/ 1735289 h 5549974"/>
              <a:gd name="connsiteX36" fmla="*/ 4445068 w 4536644"/>
              <a:gd name="connsiteY36" fmla="*/ 1887374 h 5549974"/>
              <a:gd name="connsiteX37" fmla="*/ 4453759 w 4536644"/>
              <a:gd name="connsiteY37" fmla="*/ 1911536 h 5549974"/>
              <a:gd name="connsiteX38" fmla="*/ 4456037 w 4536644"/>
              <a:gd name="connsiteY38" fmla="*/ 1961755 h 5549974"/>
              <a:gd name="connsiteX39" fmla="*/ 4445574 w 4536644"/>
              <a:gd name="connsiteY39" fmla="*/ 2040142 h 5549974"/>
              <a:gd name="connsiteX40" fmla="*/ 4448839 w 4536644"/>
              <a:gd name="connsiteY40" fmla="*/ 2044087 h 5549974"/>
              <a:gd name="connsiteX41" fmla="*/ 4451680 w 4536644"/>
              <a:gd name="connsiteY41" fmla="*/ 2056904 h 5549974"/>
              <a:gd name="connsiteX42" fmla="*/ 4436755 w 4536644"/>
              <a:gd name="connsiteY42" fmla="*/ 2117719 h 5549974"/>
              <a:gd name="connsiteX43" fmla="*/ 4429424 w 4536644"/>
              <a:gd name="connsiteY43" fmla="*/ 2167300 h 5549974"/>
              <a:gd name="connsiteX44" fmla="*/ 4373341 w 4536644"/>
              <a:gd name="connsiteY44" fmla="*/ 3223633 h 5549974"/>
              <a:gd name="connsiteX45" fmla="*/ 4360555 w 4536644"/>
              <a:gd name="connsiteY45" fmla="*/ 3477281 h 5549974"/>
              <a:gd name="connsiteX46" fmla="*/ 4349470 w 4536644"/>
              <a:gd name="connsiteY46" fmla="*/ 3639984 h 5549974"/>
              <a:gd name="connsiteX47" fmla="*/ 4258709 w 4536644"/>
              <a:gd name="connsiteY47" fmla="*/ 5278921 h 5549974"/>
              <a:gd name="connsiteX48" fmla="*/ 4264007 w 4536644"/>
              <a:gd name="connsiteY48" fmla="*/ 5315626 h 5549974"/>
              <a:gd name="connsiteX49" fmla="*/ 4267541 w 4536644"/>
              <a:gd name="connsiteY49" fmla="*/ 5350090 h 5549974"/>
              <a:gd name="connsiteX50" fmla="*/ 4270373 w 4536644"/>
              <a:gd name="connsiteY50" fmla="*/ 5450399 h 5549974"/>
              <a:gd name="connsiteX51" fmla="*/ 4251816 w 4536644"/>
              <a:gd name="connsiteY51" fmla="*/ 5484804 h 5549974"/>
              <a:gd name="connsiteX52" fmla="*/ 4247164 w 4536644"/>
              <a:gd name="connsiteY52" fmla="*/ 5487504 h 5549974"/>
              <a:gd name="connsiteX53" fmla="*/ 4243707 w 4536644"/>
              <a:gd name="connsiteY53" fmla="*/ 5549951 h 5549974"/>
              <a:gd name="connsiteX54" fmla="*/ 310344 w 4536644"/>
              <a:gd name="connsiteY54" fmla="*/ 5297261 h 5549974"/>
              <a:gd name="connsiteX55" fmla="*/ 0 w 4536644"/>
              <a:gd name="connsiteY55" fmla="*/ 5280167 h 5549974"/>
              <a:gd name="connsiteX56" fmla="*/ 78736 w 4536644"/>
              <a:gd name="connsiteY56" fmla="*/ 3839310 h 5549974"/>
              <a:gd name="connsiteX57" fmla="*/ 303426 w 4536644"/>
              <a:gd name="connsiteY5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5585 w 4536644"/>
              <a:gd name="connsiteY31" fmla="*/ 1682815 h 5549974"/>
              <a:gd name="connsiteX32" fmla="*/ 4467096 w 4536644"/>
              <a:gd name="connsiteY32" fmla="*/ 1700268 h 5549974"/>
              <a:gd name="connsiteX33" fmla="*/ 4455626 w 4536644"/>
              <a:gd name="connsiteY33" fmla="*/ 1735163 h 5549974"/>
              <a:gd name="connsiteX34" fmla="*/ 4453566 w 4536644"/>
              <a:gd name="connsiteY34" fmla="*/ 1735289 h 5549974"/>
              <a:gd name="connsiteX35" fmla="*/ 4445068 w 4536644"/>
              <a:gd name="connsiteY35" fmla="*/ 1887374 h 5549974"/>
              <a:gd name="connsiteX36" fmla="*/ 4453759 w 4536644"/>
              <a:gd name="connsiteY36" fmla="*/ 1911536 h 5549974"/>
              <a:gd name="connsiteX37" fmla="*/ 4456037 w 4536644"/>
              <a:gd name="connsiteY37" fmla="*/ 1961755 h 5549974"/>
              <a:gd name="connsiteX38" fmla="*/ 4445574 w 4536644"/>
              <a:gd name="connsiteY38" fmla="*/ 2040142 h 5549974"/>
              <a:gd name="connsiteX39" fmla="*/ 4448839 w 4536644"/>
              <a:gd name="connsiteY39" fmla="*/ 2044087 h 5549974"/>
              <a:gd name="connsiteX40" fmla="*/ 4451680 w 4536644"/>
              <a:gd name="connsiteY40" fmla="*/ 2056904 h 5549974"/>
              <a:gd name="connsiteX41" fmla="*/ 4436755 w 4536644"/>
              <a:gd name="connsiteY41" fmla="*/ 2117719 h 5549974"/>
              <a:gd name="connsiteX42" fmla="*/ 4429424 w 4536644"/>
              <a:gd name="connsiteY42" fmla="*/ 2167300 h 5549974"/>
              <a:gd name="connsiteX43" fmla="*/ 4373341 w 4536644"/>
              <a:gd name="connsiteY43" fmla="*/ 3223633 h 5549974"/>
              <a:gd name="connsiteX44" fmla="*/ 4360555 w 4536644"/>
              <a:gd name="connsiteY44" fmla="*/ 3477281 h 5549974"/>
              <a:gd name="connsiteX45" fmla="*/ 4349470 w 4536644"/>
              <a:gd name="connsiteY45" fmla="*/ 3639984 h 5549974"/>
              <a:gd name="connsiteX46" fmla="*/ 4258709 w 4536644"/>
              <a:gd name="connsiteY46" fmla="*/ 5278921 h 5549974"/>
              <a:gd name="connsiteX47" fmla="*/ 4264007 w 4536644"/>
              <a:gd name="connsiteY47" fmla="*/ 5315626 h 5549974"/>
              <a:gd name="connsiteX48" fmla="*/ 4267541 w 4536644"/>
              <a:gd name="connsiteY48" fmla="*/ 5350090 h 5549974"/>
              <a:gd name="connsiteX49" fmla="*/ 4270373 w 4536644"/>
              <a:gd name="connsiteY49" fmla="*/ 5450399 h 5549974"/>
              <a:gd name="connsiteX50" fmla="*/ 4251816 w 4536644"/>
              <a:gd name="connsiteY50" fmla="*/ 5484804 h 5549974"/>
              <a:gd name="connsiteX51" fmla="*/ 4247164 w 4536644"/>
              <a:gd name="connsiteY51" fmla="*/ 5487504 h 5549974"/>
              <a:gd name="connsiteX52" fmla="*/ 4243707 w 4536644"/>
              <a:gd name="connsiteY52" fmla="*/ 5549951 h 5549974"/>
              <a:gd name="connsiteX53" fmla="*/ 310344 w 4536644"/>
              <a:gd name="connsiteY53" fmla="*/ 5297261 h 5549974"/>
              <a:gd name="connsiteX54" fmla="*/ 0 w 4536644"/>
              <a:gd name="connsiteY54" fmla="*/ 5280167 h 5549974"/>
              <a:gd name="connsiteX55" fmla="*/ 78736 w 4536644"/>
              <a:gd name="connsiteY55" fmla="*/ 3839310 h 5549974"/>
              <a:gd name="connsiteX56" fmla="*/ 303426 w 4536644"/>
              <a:gd name="connsiteY5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7096 w 4536644"/>
              <a:gd name="connsiteY31" fmla="*/ 1700268 h 5549974"/>
              <a:gd name="connsiteX32" fmla="*/ 4455626 w 4536644"/>
              <a:gd name="connsiteY32" fmla="*/ 1735163 h 5549974"/>
              <a:gd name="connsiteX33" fmla="*/ 4453566 w 4536644"/>
              <a:gd name="connsiteY33" fmla="*/ 1735289 h 5549974"/>
              <a:gd name="connsiteX34" fmla="*/ 4445068 w 4536644"/>
              <a:gd name="connsiteY34" fmla="*/ 1887374 h 5549974"/>
              <a:gd name="connsiteX35" fmla="*/ 4453759 w 4536644"/>
              <a:gd name="connsiteY35" fmla="*/ 1911536 h 5549974"/>
              <a:gd name="connsiteX36" fmla="*/ 4456037 w 4536644"/>
              <a:gd name="connsiteY36" fmla="*/ 1961755 h 5549974"/>
              <a:gd name="connsiteX37" fmla="*/ 4445574 w 4536644"/>
              <a:gd name="connsiteY37" fmla="*/ 2040142 h 5549974"/>
              <a:gd name="connsiteX38" fmla="*/ 4448839 w 4536644"/>
              <a:gd name="connsiteY38" fmla="*/ 2044087 h 5549974"/>
              <a:gd name="connsiteX39" fmla="*/ 4451680 w 4536644"/>
              <a:gd name="connsiteY39" fmla="*/ 2056904 h 5549974"/>
              <a:gd name="connsiteX40" fmla="*/ 4436755 w 4536644"/>
              <a:gd name="connsiteY40" fmla="*/ 2117719 h 5549974"/>
              <a:gd name="connsiteX41" fmla="*/ 4429424 w 4536644"/>
              <a:gd name="connsiteY41" fmla="*/ 2167300 h 5549974"/>
              <a:gd name="connsiteX42" fmla="*/ 4373341 w 4536644"/>
              <a:gd name="connsiteY42" fmla="*/ 3223633 h 5549974"/>
              <a:gd name="connsiteX43" fmla="*/ 4360555 w 4536644"/>
              <a:gd name="connsiteY43" fmla="*/ 3477281 h 5549974"/>
              <a:gd name="connsiteX44" fmla="*/ 4349470 w 4536644"/>
              <a:gd name="connsiteY44" fmla="*/ 3639984 h 5549974"/>
              <a:gd name="connsiteX45" fmla="*/ 4258709 w 4536644"/>
              <a:gd name="connsiteY45" fmla="*/ 5278921 h 5549974"/>
              <a:gd name="connsiteX46" fmla="*/ 4264007 w 4536644"/>
              <a:gd name="connsiteY46" fmla="*/ 5315626 h 5549974"/>
              <a:gd name="connsiteX47" fmla="*/ 4267541 w 4536644"/>
              <a:gd name="connsiteY47" fmla="*/ 5350090 h 5549974"/>
              <a:gd name="connsiteX48" fmla="*/ 4270373 w 4536644"/>
              <a:gd name="connsiteY48" fmla="*/ 5450399 h 5549974"/>
              <a:gd name="connsiteX49" fmla="*/ 4251816 w 4536644"/>
              <a:gd name="connsiteY49" fmla="*/ 5484804 h 5549974"/>
              <a:gd name="connsiteX50" fmla="*/ 4247164 w 4536644"/>
              <a:gd name="connsiteY50" fmla="*/ 5487504 h 5549974"/>
              <a:gd name="connsiteX51" fmla="*/ 4243707 w 4536644"/>
              <a:gd name="connsiteY51" fmla="*/ 5549951 h 5549974"/>
              <a:gd name="connsiteX52" fmla="*/ 310344 w 4536644"/>
              <a:gd name="connsiteY52" fmla="*/ 5297261 h 5549974"/>
              <a:gd name="connsiteX53" fmla="*/ 0 w 4536644"/>
              <a:gd name="connsiteY53" fmla="*/ 5280167 h 5549974"/>
              <a:gd name="connsiteX54" fmla="*/ 78736 w 4536644"/>
              <a:gd name="connsiteY54" fmla="*/ 3839310 h 5549974"/>
              <a:gd name="connsiteX55" fmla="*/ 303426 w 4536644"/>
              <a:gd name="connsiteY5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7096 w 4536644"/>
              <a:gd name="connsiteY30" fmla="*/ 1700268 h 5549974"/>
              <a:gd name="connsiteX31" fmla="*/ 4455626 w 4536644"/>
              <a:gd name="connsiteY31" fmla="*/ 1735163 h 5549974"/>
              <a:gd name="connsiteX32" fmla="*/ 4453566 w 4536644"/>
              <a:gd name="connsiteY32" fmla="*/ 1735289 h 5549974"/>
              <a:gd name="connsiteX33" fmla="*/ 4445068 w 4536644"/>
              <a:gd name="connsiteY33" fmla="*/ 1887374 h 5549974"/>
              <a:gd name="connsiteX34" fmla="*/ 4453759 w 4536644"/>
              <a:gd name="connsiteY34" fmla="*/ 1911536 h 5549974"/>
              <a:gd name="connsiteX35" fmla="*/ 4456037 w 4536644"/>
              <a:gd name="connsiteY35" fmla="*/ 1961755 h 5549974"/>
              <a:gd name="connsiteX36" fmla="*/ 4445574 w 4536644"/>
              <a:gd name="connsiteY36" fmla="*/ 2040142 h 5549974"/>
              <a:gd name="connsiteX37" fmla="*/ 4448839 w 4536644"/>
              <a:gd name="connsiteY37" fmla="*/ 2044087 h 5549974"/>
              <a:gd name="connsiteX38" fmla="*/ 4451680 w 4536644"/>
              <a:gd name="connsiteY38" fmla="*/ 2056904 h 5549974"/>
              <a:gd name="connsiteX39" fmla="*/ 4436755 w 4536644"/>
              <a:gd name="connsiteY39" fmla="*/ 2117719 h 5549974"/>
              <a:gd name="connsiteX40" fmla="*/ 4429424 w 4536644"/>
              <a:gd name="connsiteY40" fmla="*/ 2167300 h 5549974"/>
              <a:gd name="connsiteX41" fmla="*/ 4373341 w 4536644"/>
              <a:gd name="connsiteY41" fmla="*/ 3223633 h 5549974"/>
              <a:gd name="connsiteX42" fmla="*/ 4360555 w 4536644"/>
              <a:gd name="connsiteY42" fmla="*/ 3477281 h 5549974"/>
              <a:gd name="connsiteX43" fmla="*/ 4349470 w 4536644"/>
              <a:gd name="connsiteY43" fmla="*/ 3639984 h 5549974"/>
              <a:gd name="connsiteX44" fmla="*/ 4258709 w 4536644"/>
              <a:gd name="connsiteY44" fmla="*/ 5278921 h 5549974"/>
              <a:gd name="connsiteX45" fmla="*/ 4264007 w 4536644"/>
              <a:gd name="connsiteY45" fmla="*/ 5315626 h 5549974"/>
              <a:gd name="connsiteX46" fmla="*/ 4267541 w 4536644"/>
              <a:gd name="connsiteY46" fmla="*/ 5350090 h 5549974"/>
              <a:gd name="connsiteX47" fmla="*/ 4270373 w 4536644"/>
              <a:gd name="connsiteY47" fmla="*/ 5450399 h 5549974"/>
              <a:gd name="connsiteX48" fmla="*/ 4251816 w 4536644"/>
              <a:gd name="connsiteY48" fmla="*/ 5484804 h 5549974"/>
              <a:gd name="connsiteX49" fmla="*/ 4247164 w 4536644"/>
              <a:gd name="connsiteY49" fmla="*/ 5487504 h 5549974"/>
              <a:gd name="connsiteX50" fmla="*/ 4243707 w 4536644"/>
              <a:gd name="connsiteY50" fmla="*/ 5549951 h 5549974"/>
              <a:gd name="connsiteX51" fmla="*/ 310344 w 4536644"/>
              <a:gd name="connsiteY51" fmla="*/ 5297261 h 5549974"/>
              <a:gd name="connsiteX52" fmla="*/ 0 w 4536644"/>
              <a:gd name="connsiteY52" fmla="*/ 5280167 h 5549974"/>
              <a:gd name="connsiteX53" fmla="*/ 78736 w 4536644"/>
              <a:gd name="connsiteY53" fmla="*/ 3839310 h 5549974"/>
              <a:gd name="connsiteX54" fmla="*/ 303426 w 4536644"/>
              <a:gd name="connsiteY5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7096 w 4536644"/>
              <a:gd name="connsiteY29" fmla="*/ 1700268 h 5549974"/>
              <a:gd name="connsiteX30" fmla="*/ 4455626 w 4536644"/>
              <a:gd name="connsiteY30" fmla="*/ 1735163 h 5549974"/>
              <a:gd name="connsiteX31" fmla="*/ 4453566 w 4536644"/>
              <a:gd name="connsiteY31" fmla="*/ 1735289 h 5549974"/>
              <a:gd name="connsiteX32" fmla="*/ 4445068 w 4536644"/>
              <a:gd name="connsiteY32" fmla="*/ 1887374 h 5549974"/>
              <a:gd name="connsiteX33" fmla="*/ 4453759 w 4536644"/>
              <a:gd name="connsiteY33" fmla="*/ 1911536 h 5549974"/>
              <a:gd name="connsiteX34" fmla="*/ 4456037 w 4536644"/>
              <a:gd name="connsiteY34" fmla="*/ 1961755 h 5549974"/>
              <a:gd name="connsiteX35" fmla="*/ 4445574 w 4536644"/>
              <a:gd name="connsiteY35" fmla="*/ 2040142 h 5549974"/>
              <a:gd name="connsiteX36" fmla="*/ 4448839 w 4536644"/>
              <a:gd name="connsiteY36" fmla="*/ 2044087 h 5549974"/>
              <a:gd name="connsiteX37" fmla="*/ 4451680 w 4536644"/>
              <a:gd name="connsiteY37" fmla="*/ 2056904 h 5549974"/>
              <a:gd name="connsiteX38" fmla="*/ 4436755 w 4536644"/>
              <a:gd name="connsiteY38" fmla="*/ 2117719 h 5549974"/>
              <a:gd name="connsiteX39" fmla="*/ 4429424 w 4536644"/>
              <a:gd name="connsiteY39" fmla="*/ 2167300 h 5549974"/>
              <a:gd name="connsiteX40" fmla="*/ 4373341 w 4536644"/>
              <a:gd name="connsiteY40" fmla="*/ 3223633 h 5549974"/>
              <a:gd name="connsiteX41" fmla="*/ 4360555 w 4536644"/>
              <a:gd name="connsiteY41" fmla="*/ 3477281 h 5549974"/>
              <a:gd name="connsiteX42" fmla="*/ 4349470 w 4536644"/>
              <a:gd name="connsiteY42" fmla="*/ 3639984 h 5549974"/>
              <a:gd name="connsiteX43" fmla="*/ 4258709 w 4536644"/>
              <a:gd name="connsiteY43" fmla="*/ 5278921 h 5549974"/>
              <a:gd name="connsiteX44" fmla="*/ 4264007 w 4536644"/>
              <a:gd name="connsiteY44" fmla="*/ 5315626 h 5549974"/>
              <a:gd name="connsiteX45" fmla="*/ 4267541 w 4536644"/>
              <a:gd name="connsiteY45" fmla="*/ 5350090 h 5549974"/>
              <a:gd name="connsiteX46" fmla="*/ 4270373 w 4536644"/>
              <a:gd name="connsiteY46" fmla="*/ 5450399 h 5549974"/>
              <a:gd name="connsiteX47" fmla="*/ 4251816 w 4536644"/>
              <a:gd name="connsiteY47" fmla="*/ 5484804 h 5549974"/>
              <a:gd name="connsiteX48" fmla="*/ 4247164 w 4536644"/>
              <a:gd name="connsiteY48" fmla="*/ 5487504 h 5549974"/>
              <a:gd name="connsiteX49" fmla="*/ 4243707 w 4536644"/>
              <a:gd name="connsiteY49" fmla="*/ 5549951 h 5549974"/>
              <a:gd name="connsiteX50" fmla="*/ 310344 w 4536644"/>
              <a:gd name="connsiteY50" fmla="*/ 5297261 h 5549974"/>
              <a:gd name="connsiteX51" fmla="*/ 0 w 4536644"/>
              <a:gd name="connsiteY51" fmla="*/ 5280167 h 5549974"/>
              <a:gd name="connsiteX52" fmla="*/ 78736 w 4536644"/>
              <a:gd name="connsiteY52" fmla="*/ 3839310 h 5549974"/>
              <a:gd name="connsiteX53" fmla="*/ 303426 w 4536644"/>
              <a:gd name="connsiteY5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70373 w 4536644"/>
              <a:gd name="connsiteY45" fmla="*/ 5450399 h 5549974"/>
              <a:gd name="connsiteX46" fmla="*/ 4251816 w 4536644"/>
              <a:gd name="connsiteY46" fmla="*/ 5484804 h 5549974"/>
              <a:gd name="connsiteX47" fmla="*/ 4247164 w 4536644"/>
              <a:gd name="connsiteY47" fmla="*/ 5487504 h 5549974"/>
              <a:gd name="connsiteX48" fmla="*/ 4243707 w 4536644"/>
              <a:gd name="connsiteY48" fmla="*/ 5549951 h 5549974"/>
              <a:gd name="connsiteX49" fmla="*/ 310344 w 4536644"/>
              <a:gd name="connsiteY49" fmla="*/ 5297261 h 5549974"/>
              <a:gd name="connsiteX50" fmla="*/ 0 w 4536644"/>
              <a:gd name="connsiteY50" fmla="*/ 5280167 h 5549974"/>
              <a:gd name="connsiteX51" fmla="*/ 78736 w 4536644"/>
              <a:gd name="connsiteY51" fmla="*/ 3839310 h 5549974"/>
              <a:gd name="connsiteX52" fmla="*/ 303426 w 4536644"/>
              <a:gd name="connsiteY5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47164 w 4536644"/>
              <a:gd name="connsiteY46" fmla="*/ 5487504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2770 w 4536644"/>
              <a:gd name="connsiteY44" fmla="*/ 5383001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351376 w 4538550"/>
              <a:gd name="connsiteY41" fmla="*/ 3639984 h 5549951"/>
              <a:gd name="connsiteX42" fmla="*/ 4260615 w 4538550"/>
              <a:gd name="connsiteY42" fmla="*/ 5278921 h 5549951"/>
              <a:gd name="connsiteX43" fmla="*/ 4265913 w 4538550"/>
              <a:gd name="connsiteY43" fmla="*/ 5315626 h 5549951"/>
              <a:gd name="connsiteX44" fmla="*/ 4264676 w 4538550"/>
              <a:gd name="connsiteY44" fmla="*/ 5383001 h 5549951"/>
              <a:gd name="connsiteX45" fmla="*/ 4253722 w 4538550"/>
              <a:gd name="connsiteY45" fmla="*/ 5484804 h 5549951"/>
              <a:gd name="connsiteX46" fmla="*/ 4256670 w 4538550"/>
              <a:gd name="connsiteY46" fmla="*/ 5504211 h 5549951"/>
              <a:gd name="connsiteX47" fmla="*/ 4245613 w 4538550"/>
              <a:gd name="connsiteY47" fmla="*/ 5549951 h 5549951"/>
              <a:gd name="connsiteX48" fmla="*/ 0 w 4538550"/>
              <a:gd name="connsiteY48" fmla="*/ 5297070 h 5549951"/>
              <a:gd name="connsiteX49" fmla="*/ 80642 w 4538550"/>
              <a:gd name="connsiteY49" fmla="*/ 3839310 h 5549951"/>
              <a:gd name="connsiteX50" fmla="*/ 305332 w 4538550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260615 w 4538550"/>
              <a:gd name="connsiteY41" fmla="*/ 5278921 h 5549951"/>
              <a:gd name="connsiteX42" fmla="*/ 4265913 w 4538550"/>
              <a:gd name="connsiteY42" fmla="*/ 5315626 h 5549951"/>
              <a:gd name="connsiteX43" fmla="*/ 4264676 w 4538550"/>
              <a:gd name="connsiteY43" fmla="*/ 5383001 h 5549951"/>
              <a:gd name="connsiteX44" fmla="*/ 4253722 w 4538550"/>
              <a:gd name="connsiteY44" fmla="*/ 5484804 h 5549951"/>
              <a:gd name="connsiteX45" fmla="*/ 4256670 w 4538550"/>
              <a:gd name="connsiteY45" fmla="*/ 5504211 h 5549951"/>
              <a:gd name="connsiteX46" fmla="*/ 4245613 w 4538550"/>
              <a:gd name="connsiteY46" fmla="*/ 5549951 h 5549951"/>
              <a:gd name="connsiteX47" fmla="*/ 0 w 4538550"/>
              <a:gd name="connsiteY47" fmla="*/ 5297070 h 5549951"/>
              <a:gd name="connsiteX48" fmla="*/ 80642 w 4538550"/>
              <a:gd name="connsiteY48" fmla="*/ 3839310 h 5549951"/>
              <a:gd name="connsiteX49" fmla="*/ 305332 w 4538550"/>
              <a:gd name="connsiteY49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260615 w 4538550"/>
              <a:gd name="connsiteY40" fmla="*/ 5278921 h 5549951"/>
              <a:gd name="connsiteX41" fmla="*/ 4265913 w 4538550"/>
              <a:gd name="connsiteY41" fmla="*/ 5315626 h 5549951"/>
              <a:gd name="connsiteX42" fmla="*/ 4264676 w 4538550"/>
              <a:gd name="connsiteY42" fmla="*/ 5383001 h 5549951"/>
              <a:gd name="connsiteX43" fmla="*/ 4253722 w 4538550"/>
              <a:gd name="connsiteY43" fmla="*/ 5484804 h 5549951"/>
              <a:gd name="connsiteX44" fmla="*/ 4256670 w 4538550"/>
              <a:gd name="connsiteY44" fmla="*/ 5504211 h 5549951"/>
              <a:gd name="connsiteX45" fmla="*/ 4245613 w 4538550"/>
              <a:gd name="connsiteY45" fmla="*/ 5549951 h 5549951"/>
              <a:gd name="connsiteX46" fmla="*/ 0 w 4538550"/>
              <a:gd name="connsiteY46" fmla="*/ 5297070 h 5549951"/>
              <a:gd name="connsiteX47" fmla="*/ 80642 w 4538550"/>
              <a:gd name="connsiteY47" fmla="*/ 3839310 h 5549951"/>
              <a:gd name="connsiteX48" fmla="*/ 305332 w 4538550"/>
              <a:gd name="connsiteY48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260615 w 4538550"/>
              <a:gd name="connsiteY39" fmla="*/ 5278921 h 5549951"/>
              <a:gd name="connsiteX40" fmla="*/ 4265913 w 4538550"/>
              <a:gd name="connsiteY40" fmla="*/ 5315626 h 5549951"/>
              <a:gd name="connsiteX41" fmla="*/ 4264676 w 4538550"/>
              <a:gd name="connsiteY41" fmla="*/ 5383001 h 5549951"/>
              <a:gd name="connsiteX42" fmla="*/ 4253722 w 4538550"/>
              <a:gd name="connsiteY42" fmla="*/ 5484804 h 5549951"/>
              <a:gd name="connsiteX43" fmla="*/ 4256670 w 4538550"/>
              <a:gd name="connsiteY43" fmla="*/ 5504211 h 5549951"/>
              <a:gd name="connsiteX44" fmla="*/ 4245613 w 4538550"/>
              <a:gd name="connsiteY44" fmla="*/ 5549951 h 5549951"/>
              <a:gd name="connsiteX45" fmla="*/ 0 w 4538550"/>
              <a:gd name="connsiteY45" fmla="*/ 5297070 h 5549951"/>
              <a:gd name="connsiteX46" fmla="*/ 80642 w 4538550"/>
              <a:gd name="connsiteY46" fmla="*/ 3839310 h 5549951"/>
              <a:gd name="connsiteX47" fmla="*/ 305332 w 4538550"/>
              <a:gd name="connsiteY47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38550" h="5549951">
                <a:moveTo>
                  <a:pt x="305332" y="0"/>
                </a:moveTo>
                <a:cubicBezTo>
                  <a:pt x="630079" y="31218"/>
                  <a:pt x="2669019" y="134017"/>
                  <a:pt x="3307518" y="171842"/>
                </a:cubicBezTo>
                <a:lnTo>
                  <a:pt x="4509523" y="247374"/>
                </a:lnTo>
                <a:lnTo>
                  <a:pt x="4537402" y="269179"/>
                </a:lnTo>
                <a:cubicBezTo>
                  <a:pt x="4536811" y="279763"/>
                  <a:pt x="4536219" y="290346"/>
                  <a:pt x="4535628" y="300930"/>
                </a:cubicBezTo>
                <a:lnTo>
                  <a:pt x="4538550" y="302647"/>
                </a:lnTo>
                <a:cubicBezTo>
                  <a:pt x="4536632" y="336963"/>
                  <a:pt x="4526635" y="465062"/>
                  <a:pt x="4524122" y="506828"/>
                </a:cubicBezTo>
                <a:cubicBezTo>
                  <a:pt x="4523905" y="522300"/>
                  <a:pt x="4523689" y="537773"/>
                  <a:pt x="4523472" y="553245"/>
                </a:cubicBezTo>
                <a:cubicBezTo>
                  <a:pt x="4523201" y="558170"/>
                  <a:pt x="4522107" y="568699"/>
                  <a:pt x="4520373" y="581709"/>
                </a:cubicBezTo>
                <a:lnTo>
                  <a:pt x="4519704" y="585890"/>
                </a:lnTo>
                <a:lnTo>
                  <a:pt x="4506767" y="817404"/>
                </a:lnTo>
                <a:lnTo>
                  <a:pt x="4508480" y="822238"/>
                </a:lnTo>
                <a:cubicBezTo>
                  <a:pt x="4507101" y="846918"/>
                  <a:pt x="4499810" y="941461"/>
                  <a:pt x="4498491" y="965485"/>
                </a:cubicBezTo>
                <a:lnTo>
                  <a:pt x="4500568" y="966385"/>
                </a:lnTo>
                <a:cubicBezTo>
                  <a:pt x="4502009" y="972743"/>
                  <a:pt x="4504800" y="980116"/>
                  <a:pt x="4504687" y="1002567"/>
                </a:cubicBezTo>
                <a:cubicBezTo>
                  <a:pt x="4493849" y="1029868"/>
                  <a:pt x="4514305" y="1067217"/>
                  <a:pt x="4499889" y="1101094"/>
                </a:cubicBezTo>
                <a:cubicBezTo>
                  <a:pt x="4496162" y="1113552"/>
                  <a:pt x="4494270" y="1152106"/>
                  <a:pt x="4499784" y="1159389"/>
                </a:cubicBezTo>
                <a:cubicBezTo>
                  <a:pt x="4500599" y="1167426"/>
                  <a:pt x="4497942" y="1176807"/>
                  <a:pt x="4504087" y="1180505"/>
                </a:cubicBezTo>
                <a:cubicBezTo>
                  <a:pt x="4506789" y="1197800"/>
                  <a:pt x="4513630" y="1241012"/>
                  <a:pt x="4515994" y="1263157"/>
                </a:cubicBezTo>
                <a:lnTo>
                  <a:pt x="4518271" y="1313374"/>
                </a:lnTo>
                <a:cubicBezTo>
                  <a:pt x="4517978" y="1324584"/>
                  <a:pt x="4517684" y="1335794"/>
                  <a:pt x="4517391" y="1347004"/>
                </a:cubicBezTo>
                <a:cubicBezTo>
                  <a:pt x="4515647" y="1360069"/>
                  <a:pt x="4508862" y="1383645"/>
                  <a:pt x="4507809" y="1391762"/>
                </a:cubicBezTo>
                <a:cubicBezTo>
                  <a:pt x="4509015" y="1392770"/>
                  <a:pt x="4510117" y="1394098"/>
                  <a:pt x="4511073" y="1395707"/>
                </a:cubicBezTo>
                <a:lnTo>
                  <a:pt x="4513915" y="1408524"/>
                </a:lnTo>
                <a:lnTo>
                  <a:pt x="4498990" y="1469337"/>
                </a:lnTo>
                <a:lnTo>
                  <a:pt x="4488093" y="1543038"/>
                </a:lnTo>
                <a:lnTo>
                  <a:pt x="4483212" y="1553997"/>
                </a:lnTo>
                <a:cubicBezTo>
                  <a:pt x="4477121" y="1579288"/>
                  <a:pt x="4480269" y="1610368"/>
                  <a:pt x="4468784" y="1626071"/>
                </a:cubicBezTo>
                <a:cubicBezTo>
                  <a:pt x="4468857" y="1650803"/>
                  <a:pt x="4468929" y="1675536"/>
                  <a:pt x="4469002" y="1700268"/>
                </a:cubicBezTo>
                <a:cubicBezTo>
                  <a:pt x="4454430" y="1697000"/>
                  <a:pt x="4460139" y="1726126"/>
                  <a:pt x="4457532" y="1735163"/>
                </a:cubicBezTo>
                <a:lnTo>
                  <a:pt x="4455472" y="1735289"/>
                </a:lnTo>
                <a:lnTo>
                  <a:pt x="4446974" y="1887374"/>
                </a:lnTo>
                <a:lnTo>
                  <a:pt x="4455665" y="1911536"/>
                </a:lnTo>
                <a:cubicBezTo>
                  <a:pt x="4456424" y="1928276"/>
                  <a:pt x="4457184" y="1945015"/>
                  <a:pt x="4457943" y="1961755"/>
                </a:cubicBezTo>
                <a:cubicBezTo>
                  <a:pt x="4456579" y="1983189"/>
                  <a:pt x="4448680" y="2026420"/>
                  <a:pt x="4447480" y="2040142"/>
                </a:cubicBezTo>
                <a:cubicBezTo>
                  <a:pt x="4448687" y="2041150"/>
                  <a:pt x="4449788" y="2042479"/>
                  <a:pt x="4450745" y="2044087"/>
                </a:cubicBezTo>
                <a:lnTo>
                  <a:pt x="4453586" y="2056904"/>
                </a:lnTo>
                <a:lnTo>
                  <a:pt x="4438661" y="2117719"/>
                </a:lnTo>
                <a:lnTo>
                  <a:pt x="4431330" y="2167300"/>
                </a:lnTo>
                <a:cubicBezTo>
                  <a:pt x="4401656" y="2694167"/>
                  <a:pt x="4288184" y="4754200"/>
                  <a:pt x="4260615" y="5278921"/>
                </a:cubicBezTo>
                <a:lnTo>
                  <a:pt x="4265913" y="5315626"/>
                </a:lnTo>
                <a:cubicBezTo>
                  <a:pt x="4271701" y="5323538"/>
                  <a:pt x="4266708" y="5354805"/>
                  <a:pt x="4264676" y="5383001"/>
                </a:cubicBezTo>
                <a:cubicBezTo>
                  <a:pt x="4262644" y="5411197"/>
                  <a:pt x="4257118" y="5461902"/>
                  <a:pt x="4253722" y="5484804"/>
                </a:cubicBezTo>
                <a:lnTo>
                  <a:pt x="4256670" y="5504211"/>
                </a:lnTo>
                <a:cubicBezTo>
                  <a:pt x="4255518" y="5525026"/>
                  <a:pt x="4249878" y="5526348"/>
                  <a:pt x="4245613" y="5549951"/>
                </a:cubicBezTo>
                <a:lnTo>
                  <a:pt x="0" y="5297070"/>
                </a:lnTo>
                <a:lnTo>
                  <a:pt x="80642" y="3839310"/>
                </a:lnTo>
                <a:lnTo>
                  <a:pt x="305332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Obrázok 14" descr="Obrázok, na ktorom je grafika, náčrt, kruh, logo&#10;&#10;Automaticky generovaný popis">
            <a:extLst>
              <a:ext uri="{FF2B5EF4-FFF2-40B4-BE49-F238E27FC236}">
                <a16:creationId xmlns:a16="http://schemas.microsoft.com/office/drawing/2014/main" id="{4AEA9F79-3F3C-BF8B-3F7E-8F2526681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5068" b="1"/>
          <a:stretch/>
        </p:blipFill>
        <p:spPr>
          <a:xfrm>
            <a:off x="428577" y="625369"/>
            <a:ext cx="4042068" cy="4805859"/>
          </a:xfrm>
          <a:custGeom>
            <a:avLst/>
            <a:gdLst/>
            <a:ahLst/>
            <a:cxnLst/>
            <a:rect l="l" t="t" r="r" b="b"/>
            <a:pathLst>
              <a:path w="4042068" h="4805859">
                <a:moveTo>
                  <a:pt x="3836975" y="0"/>
                </a:moveTo>
                <a:lnTo>
                  <a:pt x="3896454" y="1273300"/>
                </a:lnTo>
                <a:lnTo>
                  <a:pt x="4042068" y="4627946"/>
                </a:lnTo>
                <a:cubicBezTo>
                  <a:pt x="3747954" y="4631173"/>
                  <a:pt x="1909770" y="4732368"/>
                  <a:pt x="1333629" y="4759166"/>
                </a:cubicBezTo>
                <a:lnTo>
                  <a:pt x="248626" y="4805859"/>
                </a:lnTo>
                <a:lnTo>
                  <a:pt x="221647" y="4789530"/>
                </a:lnTo>
                <a:cubicBezTo>
                  <a:pt x="221220" y="4780285"/>
                  <a:pt x="220794" y="4771040"/>
                  <a:pt x="220367" y="4761795"/>
                </a:cubicBezTo>
                <a:lnTo>
                  <a:pt x="217591" y="4760577"/>
                </a:lnTo>
                <a:cubicBezTo>
                  <a:pt x="216208" y="4730601"/>
                  <a:pt x="213593" y="4618440"/>
                  <a:pt x="212070" y="4581940"/>
                </a:cubicBezTo>
                <a:cubicBezTo>
                  <a:pt x="210866" y="4568485"/>
                  <a:pt x="209660" y="4555030"/>
                  <a:pt x="208456" y="4541575"/>
                </a:cubicBezTo>
                <a:cubicBezTo>
                  <a:pt x="208254" y="4537274"/>
                  <a:pt x="208283" y="4528029"/>
                  <a:pt x="208662" y="4516571"/>
                </a:cubicBezTo>
                <a:lnTo>
                  <a:pt x="208884" y="4512878"/>
                </a:lnTo>
                <a:lnTo>
                  <a:pt x="199554" y="4310647"/>
                </a:lnTo>
                <a:lnTo>
                  <a:pt x="197581" y="4306610"/>
                </a:lnTo>
                <a:cubicBezTo>
                  <a:pt x="196586" y="4285051"/>
                  <a:pt x="194578" y="4202279"/>
                  <a:pt x="193588" y="4181296"/>
                </a:cubicBezTo>
                <a:lnTo>
                  <a:pt x="191644" y="4180708"/>
                </a:lnTo>
                <a:cubicBezTo>
                  <a:pt x="189776" y="4175322"/>
                  <a:pt x="186606" y="4169181"/>
                  <a:pt x="184678" y="4149676"/>
                </a:cubicBezTo>
                <a:cubicBezTo>
                  <a:pt x="191930" y="4124958"/>
                  <a:pt x="170205" y="4094439"/>
                  <a:pt x="180072" y="4063677"/>
                </a:cubicBezTo>
                <a:cubicBezTo>
                  <a:pt x="182289" y="4052512"/>
                  <a:pt x="180500" y="4018859"/>
                  <a:pt x="174895" y="4013050"/>
                </a:cubicBezTo>
                <a:cubicBezTo>
                  <a:pt x="173437" y="4006148"/>
                  <a:pt x="174973" y="3997754"/>
                  <a:pt x="169126" y="3995117"/>
                </a:cubicBezTo>
                <a:cubicBezTo>
                  <a:pt x="165139" y="3980353"/>
                  <a:pt x="155095" y="3943471"/>
                  <a:pt x="150973" y="3924463"/>
                </a:cubicBezTo>
                <a:lnTo>
                  <a:pt x="144389" y="3881073"/>
                </a:lnTo>
                <a:cubicBezTo>
                  <a:pt x="143639" y="3871312"/>
                  <a:pt x="142888" y="3861551"/>
                  <a:pt x="142138" y="3851790"/>
                </a:cubicBezTo>
                <a:cubicBezTo>
                  <a:pt x="142521" y="3840282"/>
                  <a:pt x="146475" y="3819178"/>
                  <a:pt x="146686" y="3812031"/>
                </a:cubicBezTo>
                <a:cubicBezTo>
                  <a:pt x="145513" y="3811269"/>
                  <a:pt x="144404" y="3810219"/>
                  <a:pt x="143401" y="3808911"/>
                </a:cubicBezTo>
                <a:lnTo>
                  <a:pt x="139693" y="3798047"/>
                </a:lnTo>
                <a:lnTo>
                  <a:pt x="147582" y="3743849"/>
                </a:lnTo>
                <a:lnTo>
                  <a:pt x="150692" y="3678837"/>
                </a:lnTo>
                <a:lnTo>
                  <a:pt x="154079" y="3668866"/>
                </a:lnTo>
                <a:cubicBezTo>
                  <a:pt x="157256" y="3646337"/>
                  <a:pt x="151622" y="3619644"/>
                  <a:pt x="160504" y="3604937"/>
                </a:cubicBezTo>
                <a:cubicBezTo>
                  <a:pt x="158202" y="3583469"/>
                  <a:pt x="155901" y="3562000"/>
                  <a:pt x="153599" y="3540532"/>
                </a:cubicBezTo>
                <a:cubicBezTo>
                  <a:pt x="166965" y="3542008"/>
                  <a:pt x="159211" y="3517252"/>
                  <a:pt x="160732" y="3509161"/>
                </a:cubicBezTo>
                <a:lnTo>
                  <a:pt x="162569" y="3508859"/>
                </a:lnTo>
                <a:lnTo>
                  <a:pt x="156439" y="3376011"/>
                </a:lnTo>
                <a:lnTo>
                  <a:pt x="146459" y="3355843"/>
                </a:lnTo>
                <a:cubicBezTo>
                  <a:pt x="144264" y="3341378"/>
                  <a:pt x="142069" y="3326915"/>
                  <a:pt x="139875" y="3312451"/>
                </a:cubicBezTo>
                <a:cubicBezTo>
                  <a:pt x="139160" y="3293712"/>
                  <a:pt x="142336" y="3255437"/>
                  <a:pt x="142172" y="3243410"/>
                </a:cubicBezTo>
                <a:cubicBezTo>
                  <a:pt x="140998" y="3242648"/>
                  <a:pt x="139890" y="3241597"/>
                  <a:pt x="138887" y="3240290"/>
                </a:cubicBezTo>
                <a:lnTo>
                  <a:pt x="135179" y="3229426"/>
                </a:lnTo>
                <a:lnTo>
                  <a:pt x="143068" y="3175227"/>
                </a:lnTo>
                <a:lnTo>
                  <a:pt x="145160" y="3131491"/>
                </a:lnTo>
                <a:cubicBezTo>
                  <a:pt x="124137" y="2671243"/>
                  <a:pt x="39648" y="871924"/>
                  <a:pt x="16931" y="413736"/>
                </a:cubicBezTo>
                <a:lnTo>
                  <a:pt x="8860" y="382360"/>
                </a:lnTo>
                <a:cubicBezTo>
                  <a:pt x="2952" y="376031"/>
                  <a:pt x="4604" y="348416"/>
                  <a:pt x="3877" y="323743"/>
                </a:cubicBezTo>
                <a:cubicBezTo>
                  <a:pt x="3150" y="299071"/>
                  <a:pt x="3522" y="254528"/>
                  <a:pt x="4497" y="234325"/>
                </a:cubicBezTo>
                <a:lnTo>
                  <a:pt x="98" y="217749"/>
                </a:lnTo>
                <a:cubicBezTo>
                  <a:pt x="-751" y="199568"/>
                  <a:pt x="4189" y="197893"/>
                  <a:pt x="5880" y="177001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21FB38A-05DA-4523-8599-55AFEB594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8846">
            <a:off x="9265737" y="-1792"/>
            <a:ext cx="2717916" cy="2684878"/>
          </a:xfrm>
          <a:custGeom>
            <a:avLst/>
            <a:gdLst>
              <a:gd name="connsiteX0" fmla="*/ 265584 w 2748692"/>
              <a:gd name="connsiteY0" fmla="*/ 0 h 2700430"/>
              <a:gd name="connsiteX1" fmla="*/ 2748692 w 2748692"/>
              <a:gd name="connsiteY1" fmla="*/ 0 h 2700430"/>
              <a:gd name="connsiteX2" fmla="*/ 2453857 w 2748692"/>
              <a:gd name="connsiteY2" fmla="*/ 2700430 h 2700430"/>
              <a:gd name="connsiteX3" fmla="*/ 0 w 2748692"/>
              <a:gd name="connsiteY3" fmla="*/ 2432515 h 270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8692" h="2700430">
                <a:moveTo>
                  <a:pt x="265584" y="0"/>
                </a:moveTo>
                <a:lnTo>
                  <a:pt x="2748692" y="0"/>
                </a:lnTo>
                <a:lnTo>
                  <a:pt x="2453857" y="2700430"/>
                </a:lnTo>
                <a:lnTo>
                  <a:pt x="0" y="24325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E9389D9-13B0-4B73-BBB1-F6C449414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8846">
            <a:off x="9400290" y="-7060"/>
            <a:ext cx="2488324" cy="2563940"/>
          </a:xfrm>
          <a:custGeom>
            <a:avLst/>
            <a:gdLst>
              <a:gd name="connsiteX0" fmla="*/ 244641 w 2488324"/>
              <a:gd name="connsiteY0" fmla="*/ 0 h 2563940"/>
              <a:gd name="connsiteX1" fmla="*/ 2487951 w 2488324"/>
              <a:gd name="connsiteY1" fmla="*/ 0 h 2563940"/>
              <a:gd name="connsiteX2" fmla="*/ 2488324 w 2488324"/>
              <a:gd name="connsiteY2" fmla="*/ 3980 h 2563940"/>
              <a:gd name="connsiteX3" fmla="*/ 2468234 w 2488324"/>
              <a:gd name="connsiteY3" fmla="*/ 125578 h 2563940"/>
              <a:gd name="connsiteX4" fmla="*/ 2455645 w 2488324"/>
              <a:gd name="connsiteY4" fmla="*/ 185584 h 2563940"/>
              <a:gd name="connsiteX5" fmla="*/ 2425748 w 2488324"/>
              <a:gd name="connsiteY5" fmla="*/ 421886 h 2563940"/>
              <a:gd name="connsiteX6" fmla="*/ 2194264 w 2488324"/>
              <a:gd name="connsiteY6" fmla="*/ 2563940 h 2563940"/>
              <a:gd name="connsiteX7" fmla="*/ 21033 w 2488324"/>
              <a:gd name="connsiteY7" fmla="*/ 2326664 h 2563940"/>
              <a:gd name="connsiteX8" fmla="*/ 132 w 2488324"/>
              <a:gd name="connsiteY8" fmla="*/ 2300962 h 2563940"/>
              <a:gd name="connsiteX9" fmla="*/ 834 w 2488324"/>
              <a:gd name="connsiteY9" fmla="*/ 2294212 h 2563940"/>
              <a:gd name="connsiteX10" fmla="*/ 1425 w 2488324"/>
              <a:gd name="connsiteY10" fmla="*/ 2260106 h 2563940"/>
              <a:gd name="connsiteX11" fmla="*/ 17403 w 2488324"/>
              <a:gd name="connsiteY11" fmla="*/ 2142390 h 2563940"/>
              <a:gd name="connsiteX12" fmla="*/ 29247 w 2488324"/>
              <a:gd name="connsiteY12" fmla="*/ 2033737 h 2563940"/>
              <a:gd name="connsiteX13" fmla="*/ 35850 w 2488324"/>
              <a:gd name="connsiteY13" fmla="*/ 1892580 h 2563940"/>
              <a:gd name="connsiteX14" fmla="*/ 44409 w 2488324"/>
              <a:gd name="connsiteY14" fmla="*/ 1854176 h 2563940"/>
              <a:gd name="connsiteX15" fmla="*/ 54390 w 2488324"/>
              <a:gd name="connsiteY15" fmla="*/ 1767422 h 2563940"/>
              <a:gd name="connsiteX16" fmla="*/ 71769 w 2488324"/>
              <a:gd name="connsiteY16" fmla="*/ 1599992 h 2563940"/>
              <a:gd name="connsiteX17" fmla="*/ 77186 w 2488324"/>
              <a:gd name="connsiteY17" fmla="*/ 1549563 h 256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8324" h="2563940">
                <a:moveTo>
                  <a:pt x="244641" y="0"/>
                </a:moveTo>
                <a:lnTo>
                  <a:pt x="2487951" y="0"/>
                </a:lnTo>
                <a:lnTo>
                  <a:pt x="2488324" y="3980"/>
                </a:lnTo>
                <a:cubicBezTo>
                  <a:pt x="2485876" y="35273"/>
                  <a:pt x="2472037" y="100825"/>
                  <a:pt x="2468234" y="125578"/>
                </a:cubicBezTo>
                <a:cubicBezTo>
                  <a:pt x="2465091" y="155012"/>
                  <a:pt x="2458788" y="156150"/>
                  <a:pt x="2455645" y="185584"/>
                </a:cubicBezTo>
                <a:cubicBezTo>
                  <a:pt x="2450182" y="236353"/>
                  <a:pt x="2469499" y="14742"/>
                  <a:pt x="2425748" y="421886"/>
                </a:cubicBezTo>
                <a:cubicBezTo>
                  <a:pt x="2348587" y="1135904"/>
                  <a:pt x="2271425" y="1849922"/>
                  <a:pt x="2194264" y="2563940"/>
                </a:cubicBezTo>
                <a:lnTo>
                  <a:pt x="21033" y="2326664"/>
                </a:lnTo>
                <a:cubicBezTo>
                  <a:pt x="8112" y="2325216"/>
                  <a:pt x="-1230" y="2313733"/>
                  <a:pt x="132" y="2300962"/>
                </a:cubicBezTo>
                <a:cubicBezTo>
                  <a:pt x="366" y="2298712"/>
                  <a:pt x="599" y="2296462"/>
                  <a:pt x="834" y="2294212"/>
                </a:cubicBezTo>
                <a:lnTo>
                  <a:pt x="1425" y="2260106"/>
                </a:lnTo>
                <a:lnTo>
                  <a:pt x="17403" y="2142390"/>
                </a:lnTo>
                <a:cubicBezTo>
                  <a:pt x="21463" y="2105149"/>
                  <a:pt x="25187" y="2070977"/>
                  <a:pt x="29247" y="2033737"/>
                </a:cubicBezTo>
                <a:cubicBezTo>
                  <a:pt x="38625" y="1996415"/>
                  <a:pt x="27723" y="1945190"/>
                  <a:pt x="35850" y="1892580"/>
                </a:cubicBezTo>
                <a:lnTo>
                  <a:pt x="44409" y="1854176"/>
                </a:lnTo>
                <a:cubicBezTo>
                  <a:pt x="47736" y="1825258"/>
                  <a:pt x="51064" y="1796340"/>
                  <a:pt x="54390" y="1767422"/>
                </a:cubicBezTo>
                <a:cubicBezTo>
                  <a:pt x="62926" y="1683961"/>
                  <a:pt x="63233" y="1683453"/>
                  <a:pt x="71769" y="1599992"/>
                </a:cubicBezTo>
                <a:lnTo>
                  <a:pt x="77186" y="154956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Zástupný objekt pre obsah 10" descr="Obrázok, na ktorom je čierny, temnota, snímka obrazovky, grafika&#10;&#10;Automaticky generovaný popis">
            <a:extLst>
              <a:ext uri="{FF2B5EF4-FFF2-40B4-BE49-F238E27FC236}">
                <a16:creationId xmlns:a16="http://schemas.microsoft.com/office/drawing/2014/main" id="{54A64CA9-6B4B-D8E9-1B42-741265BF0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r="2096" b="-2"/>
          <a:stretch/>
        </p:blipFill>
        <p:spPr>
          <a:xfrm>
            <a:off x="9180514" y="1125188"/>
            <a:ext cx="2487552" cy="2564038"/>
          </a:xfrm>
          <a:custGeom>
            <a:avLst/>
            <a:gdLst/>
            <a:ahLst/>
            <a:cxnLst/>
            <a:rect l="l" t="t" r="r" b="b"/>
            <a:pathLst>
              <a:path w="2487552" h="2564038">
                <a:moveTo>
                  <a:pt x="2487178" y="0"/>
                </a:moveTo>
                <a:lnTo>
                  <a:pt x="2487552" y="3979"/>
                </a:lnTo>
                <a:cubicBezTo>
                  <a:pt x="2485114" y="35273"/>
                  <a:pt x="2471297" y="100830"/>
                  <a:pt x="2467503" y="125584"/>
                </a:cubicBezTo>
                <a:cubicBezTo>
                  <a:pt x="2464370" y="155019"/>
                  <a:pt x="2458067" y="156159"/>
                  <a:pt x="2454934" y="185594"/>
                </a:cubicBezTo>
                <a:cubicBezTo>
                  <a:pt x="2449488" y="236365"/>
                  <a:pt x="2468731" y="14748"/>
                  <a:pt x="2425116" y="421906"/>
                </a:cubicBezTo>
                <a:cubicBezTo>
                  <a:pt x="2348195" y="1135950"/>
                  <a:pt x="2271273" y="1849994"/>
                  <a:pt x="2194351" y="2564038"/>
                </a:cubicBezTo>
                <a:lnTo>
                  <a:pt x="21041" y="2327492"/>
                </a:lnTo>
                <a:cubicBezTo>
                  <a:pt x="8120" y="2326048"/>
                  <a:pt x="-1226" y="2314568"/>
                  <a:pt x="131" y="2301797"/>
                </a:cubicBezTo>
                <a:cubicBezTo>
                  <a:pt x="365" y="2299547"/>
                  <a:pt x="597" y="2297297"/>
                  <a:pt x="831" y="2295046"/>
                </a:cubicBezTo>
                <a:lnTo>
                  <a:pt x="1411" y="2260940"/>
                </a:lnTo>
                <a:lnTo>
                  <a:pt x="17349" y="2143219"/>
                </a:lnTo>
                <a:cubicBezTo>
                  <a:pt x="21397" y="2105976"/>
                  <a:pt x="25109" y="2071803"/>
                  <a:pt x="29157" y="2034562"/>
                </a:cubicBezTo>
                <a:cubicBezTo>
                  <a:pt x="38522" y="1997237"/>
                  <a:pt x="27603" y="1946015"/>
                  <a:pt x="35712" y="1893403"/>
                </a:cubicBezTo>
                <a:lnTo>
                  <a:pt x="44258" y="1854996"/>
                </a:lnTo>
                <a:cubicBezTo>
                  <a:pt x="47576" y="1826077"/>
                  <a:pt x="50894" y="1797158"/>
                  <a:pt x="54210" y="1768238"/>
                </a:cubicBezTo>
                <a:cubicBezTo>
                  <a:pt x="62718" y="1684775"/>
                  <a:pt x="63025" y="1684266"/>
                  <a:pt x="71533" y="1600803"/>
                </a:cubicBezTo>
                <a:lnTo>
                  <a:pt x="76933" y="1550372"/>
                </a:lnTo>
                <a:lnTo>
                  <a:pt x="243868" y="753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970538-61A7-0C31-6D8A-47126EA6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29" y="685800"/>
            <a:ext cx="4832521" cy="2398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Other countries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3F08479-211B-48DA-B71E-A4FC1AAFD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65673">
            <a:off x="10300128" y="1846009"/>
            <a:ext cx="444795" cy="1422578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EE40181-CB14-4018-A6C6-E8ABEE086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75894" y="4645355"/>
            <a:ext cx="444795" cy="152255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135EAB-2AB1-4D57-9DB8-606D8AB0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4AC5D3-591F-4784-B54B-FEFFB10A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049484F-F8F8-4D92-A890-820797845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F53FEA-714C-4E38-AD71-4AFB69AA3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C0FFB2-3B9A-4167-845B-62A23D529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FBE6106-8818-4A75-B167-C308DD1C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410899">
            <a:off x="3395649" y="3864516"/>
            <a:ext cx="3168393" cy="24448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9056A8C-FCF4-4C9F-9A7B-9F9073DD1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010899">
            <a:off x="3863179" y="3620365"/>
            <a:ext cx="2233334" cy="2933129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7345 w 2566941"/>
              <a:gd name="connsiteY18" fmla="*/ 630210 h 3420248"/>
              <a:gd name="connsiteX19" fmla="*/ 2552653 w 2566941"/>
              <a:gd name="connsiteY19" fmla="*/ 907912 h 3420248"/>
              <a:gd name="connsiteX20" fmla="*/ 2555388 w 2566941"/>
              <a:gd name="connsiteY20" fmla="*/ 3420248 h 3420248"/>
              <a:gd name="connsiteX21" fmla="*/ 37301 w 2566941"/>
              <a:gd name="connsiteY21" fmla="*/ 3420248 h 3420248"/>
              <a:gd name="connsiteX22" fmla="*/ 10155 w 2566941"/>
              <a:gd name="connsiteY22" fmla="*/ 3393100 h 3420248"/>
              <a:gd name="connsiteX23" fmla="*/ 10115 w 2566941"/>
              <a:gd name="connsiteY23" fmla="*/ 3385186 h 3420248"/>
              <a:gd name="connsiteX24" fmla="*/ 6528 w 2566941"/>
              <a:gd name="connsiteY24" fmla="*/ 3385176 h 3420248"/>
              <a:gd name="connsiteX25" fmla="*/ 6528 w 2566941"/>
              <a:gd name="connsiteY25" fmla="*/ 3073899 h 3420248"/>
              <a:gd name="connsiteX26" fmla="*/ 10083 w 2566941"/>
              <a:gd name="connsiteY26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64258 w 2566941"/>
              <a:gd name="connsiteY17" fmla="*/ 559059 h 3420248"/>
              <a:gd name="connsiteX18" fmla="*/ 2557345 w 2566941"/>
              <a:gd name="connsiteY18" fmla="*/ 630210 h 3420248"/>
              <a:gd name="connsiteX19" fmla="*/ 2552653 w 2566941"/>
              <a:gd name="connsiteY19" fmla="*/ 907912 h 3420248"/>
              <a:gd name="connsiteX20" fmla="*/ 2555388 w 2566941"/>
              <a:gd name="connsiteY20" fmla="*/ 3420248 h 3420248"/>
              <a:gd name="connsiteX21" fmla="*/ 37301 w 2566941"/>
              <a:gd name="connsiteY21" fmla="*/ 3420248 h 3420248"/>
              <a:gd name="connsiteX22" fmla="*/ 10155 w 2566941"/>
              <a:gd name="connsiteY22" fmla="*/ 3393100 h 3420248"/>
              <a:gd name="connsiteX23" fmla="*/ 10115 w 2566941"/>
              <a:gd name="connsiteY23" fmla="*/ 3385186 h 3420248"/>
              <a:gd name="connsiteX24" fmla="*/ 6528 w 2566941"/>
              <a:gd name="connsiteY24" fmla="*/ 3385176 h 3420248"/>
              <a:gd name="connsiteX25" fmla="*/ 6528 w 2566941"/>
              <a:gd name="connsiteY25" fmla="*/ 3073899 h 3420248"/>
              <a:gd name="connsiteX26" fmla="*/ 10083 w 2566941"/>
              <a:gd name="connsiteY26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4904 w 2566941"/>
              <a:gd name="connsiteY14" fmla="*/ 455160 h 3420248"/>
              <a:gd name="connsiteX15" fmla="*/ 2566880 w 2566941"/>
              <a:gd name="connsiteY15" fmla="*/ 467958 h 3420248"/>
              <a:gd name="connsiteX16" fmla="*/ 2564258 w 2566941"/>
              <a:gd name="connsiteY16" fmla="*/ 559059 h 3420248"/>
              <a:gd name="connsiteX17" fmla="*/ 2557345 w 2566941"/>
              <a:gd name="connsiteY17" fmla="*/ 630210 h 3420248"/>
              <a:gd name="connsiteX18" fmla="*/ 2552653 w 2566941"/>
              <a:gd name="connsiteY18" fmla="*/ 907912 h 3420248"/>
              <a:gd name="connsiteX19" fmla="*/ 2555388 w 2566941"/>
              <a:gd name="connsiteY19" fmla="*/ 3420248 h 3420248"/>
              <a:gd name="connsiteX20" fmla="*/ 37301 w 2566941"/>
              <a:gd name="connsiteY20" fmla="*/ 3420248 h 3420248"/>
              <a:gd name="connsiteX21" fmla="*/ 10155 w 2566941"/>
              <a:gd name="connsiteY21" fmla="*/ 3393100 h 3420248"/>
              <a:gd name="connsiteX22" fmla="*/ 10115 w 2566941"/>
              <a:gd name="connsiteY22" fmla="*/ 3385186 h 3420248"/>
              <a:gd name="connsiteX23" fmla="*/ 6528 w 2566941"/>
              <a:gd name="connsiteY23" fmla="*/ 3385176 h 3420248"/>
              <a:gd name="connsiteX24" fmla="*/ 6528 w 2566941"/>
              <a:gd name="connsiteY24" fmla="*/ 3073899 h 3420248"/>
              <a:gd name="connsiteX25" fmla="*/ 10083 w 2566941"/>
              <a:gd name="connsiteY25" fmla="*/ 3025648 h 3420248"/>
              <a:gd name="connsiteX0" fmla="*/ 10083 w 2565519"/>
              <a:gd name="connsiteY0" fmla="*/ 3025648 h 3420248"/>
              <a:gd name="connsiteX1" fmla="*/ 7722 w 2565519"/>
              <a:gd name="connsiteY1" fmla="*/ 2971298 h 3420248"/>
              <a:gd name="connsiteX2" fmla="*/ 15061 w 2565519"/>
              <a:gd name="connsiteY2" fmla="*/ 2952290 h 3420248"/>
              <a:gd name="connsiteX3" fmla="*/ 0 w 2565519"/>
              <a:gd name="connsiteY3" fmla="*/ 2893589 h 3420248"/>
              <a:gd name="connsiteX4" fmla="*/ 4999 w 2565519"/>
              <a:gd name="connsiteY4" fmla="*/ 2869588 h 3420248"/>
              <a:gd name="connsiteX5" fmla="*/ 5582 w 2565519"/>
              <a:gd name="connsiteY5" fmla="*/ 2767760 h 3420248"/>
              <a:gd name="connsiteX6" fmla="*/ 4550 w 2565519"/>
              <a:gd name="connsiteY6" fmla="*/ 2571479 h 3420248"/>
              <a:gd name="connsiteX7" fmla="*/ 4448 w 2565519"/>
              <a:gd name="connsiteY7" fmla="*/ 2512336 h 3420248"/>
              <a:gd name="connsiteX8" fmla="*/ 1713 w 2565519"/>
              <a:gd name="connsiteY8" fmla="*/ 0 h 3420248"/>
              <a:gd name="connsiteX9" fmla="*/ 2519800 w 2565519"/>
              <a:gd name="connsiteY9" fmla="*/ 0 h 3420248"/>
              <a:gd name="connsiteX10" fmla="*/ 2546946 w 2565519"/>
              <a:gd name="connsiteY10" fmla="*/ 27148 h 3420248"/>
              <a:gd name="connsiteX11" fmla="*/ 2550576 w 2565519"/>
              <a:gd name="connsiteY11" fmla="*/ 201466 h 3420248"/>
              <a:gd name="connsiteX12" fmla="*/ 2553965 w 2565519"/>
              <a:gd name="connsiteY12" fmla="*/ 281642 h 3420248"/>
              <a:gd name="connsiteX13" fmla="*/ 2557601 w 2565519"/>
              <a:gd name="connsiteY13" fmla="*/ 339557 h 3420248"/>
              <a:gd name="connsiteX14" fmla="*/ 2564904 w 2565519"/>
              <a:gd name="connsiteY14" fmla="*/ 455160 h 3420248"/>
              <a:gd name="connsiteX15" fmla="*/ 2564258 w 2565519"/>
              <a:gd name="connsiteY15" fmla="*/ 559059 h 3420248"/>
              <a:gd name="connsiteX16" fmla="*/ 2557345 w 2565519"/>
              <a:gd name="connsiteY16" fmla="*/ 630210 h 3420248"/>
              <a:gd name="connsiteX17" fmla="*/ 2552653 w 2565519"/>
              <a:gd name="connsiteY17" fmla="*/ 907912 h 3420248"/>
              <a:gd name="connsiteX18" fmla="*/ 2555388 w 2565519"/>
              <a:gd name="connsiteY18" fmla="*/ 3420248 h 3420248"/>
              <a:gd name="connsiteX19" fmla="*/ 37301 w 2565519"/>
              <a:gd name="connsiteY19" fmla="*/ 3420248 h 3420248"/>
              <a:gd name="connsiteX20" fmla="*/ 10155 w 2565519"/>
              <a:gd name="connsiteY20" fmla="*/ 3393100 h 3420248"/>
              <a:gd name="connsiteX21" fmla="*/ 10115 w 2565519"/>
              <a:gd name="connsiteY21" fmla="*/ 3385186 h 3420248"/>
              <a:gd name="connsiteX22" fmla="*/ 6528 w 2565519"/>
              <a:gd name="connsiteY22" fmla="*/ 3385176 h 3420248"/>
              <a:gd name="connsiteX23" fmla="*/ 6528 w 2565519"/>
              <a:gd name="connsiteY23" fmla="*/ 3073899 h 3420248"/>
              <a:gd name="connsiteX24" fmla="*/ 10083 w 2565519"/>
              <a:gd name="connsiteY24" fmla="*/ 3025648 h 3420248"/>
              <a:gd name="connsiteX0" fmla="*/ 10083 w 2572169"/>
              <a:gd name="connsiteY0" fmla="*/ 3025648 h 3420248"/>
              <a:gd name="connsiteX1" fmla="*/ 7722 w 2572169"/>
              <a:gd name="connsiteY1" fmla="*/ 2971298 h 3420248"/>
              <a:gd name="connsiteX2" fmla="*/ 15061 w 2572169"/>
              <a:gd name="connsiteY2" fmla="*/ 2952290 h 3420248"/>
              <a:gd name="connsiteX3" fmla="*/ 0 w 2572169"/>
              <a:gd name="connsiteY3" fmla="*/ 2893589 h 3420248"/>
              <a:gd name="connsiteX4" fmla="*/ 4999 w 2572169"/>
              <a:gd name="connsiteY4" fmla="*/ 2869588 h 3420248"/>
              <a:gd name="connsiteX5" fmla="*/ 5582 w 2572169"/>
              <a:gd name="connsiteY5" fmla="*/ 2767760 h 3420248"/>
              <a:gd name="connsiteX6" fmla="*/ 4550 w 2572169"/>
              <a:gd name="connsiteY6" fmla="*/ 2571479 h 3420248"/>
              <a:gd name="connsiteX7" fmla="*/ 4448 w 2572169"/>
              <a:gd name="connsiteY7" fmla="*/ 2512336 h 3420248"/>
              <a:gd name="connsiteX8" fmla="*/ 1713 w 2572169"/>
              <a:gd name="connsiteY8" fmla="*/ 0 h 3420248"/>
              <a:gd name="connsiteX9" fmla="*/ 2519800 w 2572169"/>
              <a:gd name="connsiteY9" fmla="*/ 0 h 3420248"/>
              <a:gd name="connsiteX10" fmla="*/ 2546946 w 2572169"/>
              <a:gd name="connsiteY10" fmla="*/ 27148 h 3420248"/>
              <a:gd name="connsiteX11" fmla="*/ 2550576 w 2572169"/>
              <a:gd name="connsiteY11" fmla="*/ 201466 h 3420248"/>
              <a:gd name="connsiteX12" fmla="*/ 2553965 w 2572169"/>
              <a:gd name="connsiteY12" fmla="*/ 281642 h 3420248"/>
              <a:gd name="connsiteX13" fmla="*/ 2557601 w 2572169"/>
              <a:gd name="connsiteY13" fmla="*/ 339557 h 3420248"/>
              <a:gd name="connsiteX14" fmla="*/ 2572060 w 2572169"/>
              <a:gd name="connsiteY14" fmla="*/ 415561 h 3420248"/>
              <a:gd name="connsiteX15" fmla="*/ 2564258 w 2572169"/>
              <a:gd name="connsiteY15" fmla="*/ 559059 h 3420248"/>
              <a:gd name="connsiteX16" fmla="*/ 2557345 w 2572169"/>
              <a:gd name="connsiteY16" fmla="*/ 630210 h 3420248"/>
              <a:gd name="connsiteX17" fmla="*/ 2552653 w 2572169"/>
              <a:gd name="connsiteY17" fmla="*/ 907912 h 3420248"/>
              <a:gd name="connsiteX18" fmla="*/ 2555388 w 2572169"/>
              <a:gd name="connsiteY18" fmla="*/ 3420248 h 3420248"/>
              <a:gd name="connsiteX19" fmla="*/ 37301 w 2572169"/>
              <a:gd name="connsiteY19" fmla="*/ 3420248 h 3420248"/>
              <a:gd name="connsiteX20" fmla="*/ 10155 w 2572169"/>
              <a:gd name="connsiteY20" fmla="*/ 3393100 h 3420248"/>
              <a:gd name="connsiteX21" fmla="*/ 10115 w 2572169"/>
              <a:gd name="connsiteY21" fmla="*/ 3385186 h 3420248"/>
              <a:gd name="connsiteX22" fmla="*/ 6528 w 2572169"/>
              <a:gd name="connsiteY22" fmla="*/ 3385176 h 3420248"/>
              <a:gd name="connsiteX23" fmla="*/ 6528 w 2572169"/>
              <a:gd name="connsiteY23" fmla="*/ 3073899 h 3420248"/>
              <a:gd name="connsiteX24" fmla="*/ 10083 w 2572169"/>
              <a:gd name="connsiteY24" fmla="*/ 3025648 h 3420248"/>
              <a:gd name="connsiteX0" fmla="*/ 10083 w 2572169"/>
              <a:gd name="connsiteY0" fmla="*/ 3025648 h 3420248"/>
              <a:gd name="connsiteX1" fmla="*/ 7722 w 2572169"/>
              <a:gd name="connsiteY1" fmla="*/ 2971298 h 3420248"/>
              <a:gd name="connsiteX2" fmla="*/ 0 w 2572169"/>
              <a:gd name="connsiteY2" fmla="*/ 2893589 h 3420248"/>
              <a:gd name="connsiteX3" fmla="*/ 4999 w 2572169"/>
              <a:gd name="connsiteY3" fmla="*/ 2869588 h 3420248"/>
              <a:gd name="connsiteX4" fmla="*/ 5582 w 2572169"/>
              <a:gd name="connsiteY4" fmla="*/ 2767760 h 3420248"/>
              <a:gd name="connsiteX5" fmla="*/ 4550 w 2572169"/>
              <a:gd name="connsiteY5" fmla="*/ 2571479 h 3420248"/>
              <a:gd name="connsiteX6" fmla="*/ 4448 w 2572169"/>
              <a:gd name="connsiteY6" fmla="*/ 2512336 h 3420248"/>
              <a:gd name="connsiteX7" fmla="*/ 1713 w 2572169"/>
              <a:gd name="connsiteY7" fmla="*/ 0 h 3420248"/>
              <a:gd name="connsiteX8" fmla="*/ 2519800 w 2572169"/>
              <a:gd name="connsiteY8" fmla="*/ 0 h 3420248"/>
              <a:gd name="connsiteX9" fmla="*/ 2546946 w 2572169"/>
              <a:gd name="connsiteY9" fmla="*/ 27148 h 3420248"/>
              <a:gd name="connsiteX10" fmla="*/ 2550576 w 2572169"/>
              <a:gd name="connsiteY10" fmla="*/ 201466 h 3420248"/>
              <a:gd name="connsiteX11" fmla="*/ 2553965 w 2572169"/>
              <a:gd name="connsiteY11" fmla="*/ 281642 h 3420248"/>
              <a:gd name="connsiteX12" fmla="*/ 2557601 w 2572169"/>
              <a:gd name="connsiteY12" fmla="*/ 339557 h 3420248"/>
              <a:gd name="connsiteX13" fmla="*/ 2572060 w 2572169"/>
              <a:gd name="connsiteY13" fmla="*/ 415561 h 3420248"/>
              <a:gd name="connsiteX14" fmla="*/ 2564258 w 2572169"/>
              <a:gd name="connsiteY14" fmla="*/ 559059 h 3420248"/>
              <a:gd name="connsiteX15" fmla="*/ 2557345 w 2572169"/>
              <a:gd name="connsiteY15" fmla="*/ 630210 h 3420248"/>
              <a:gd name="connsiteX16" fmla="*/ 2552653 w 2572169"/>
              <a:gd name="connsiteY16" fmla="*/ 907912 h 3420248"/>
              <a:gd name="connsiteX17" fmla="*/ 2555388 w 2572169"/>
              <a:gd name="connsiteY17" fmla="*/ 3420248 h 3420248"/>
              <a:gd name="connsiteX18" fmla="*/ 37301 w 2572169"/>
              <a:gd name="connsiteY18" fmla="*/ 3420248 h 3420248"/>
              <a:gd name="connsiteX19" fmla="*/ 10155 w 2572169"/>
              <a:gd name="connsiteY19" fmla="*/ 3393100 h 3420248"/>
              <a:gd name="connsiteX20" fmla="*/ 10115 w 2572169"/>
              <a:gd name="connsiteY20" fmla="*/ 3385186 h 3420248"/>
              <a:gd name="connsiteX21" fmla="*/ 6528 w 2572169"/>
              <a:gd name="connsiteY21" fmla="*/ 3385176 h 3420248"/>
              <a:gd name="connsiteX22" fmla="*/ 6528 w 2572169"/>
              <a:gd name="connsiteY22" fmla="*/ 3073899 h 3420248"/>
              <a:gd name="connsiteX23" fmla="*/ 10083 w 2572169"/>
              <a:gd name="connsiteY23" fmla="*/ 3025648 h 3420248"/>
              <a:gd name="connsiteX0" fmla="*/ 10083 w 2572169"/>
              <a:gd name="connsiteY0" fmla="*/ 3025648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3 w 2572169"/>
              <a:gd name="connsiteY22" fmla="*/ 3025648 h 3420248"/>
              <a:gd name="connsiteX0" fmla="*/ 10086 w 2572169"/>
              <a:gd name="connsiteY0" fmla="*/ 3025651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6 w 2572169"/>
              <a:gd name="connsiteY22" fmla="*/ 3025651 h 3420248"/>
              <a:gd name="connsiteX0" fmla="*/ 10086 w 2572169"/>
              <a:gd name="connsiteY0" fmla="*/ 3025651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6 w 2572169"/>
              <a:gd name="connsiteY22" fmla="*/ 3025651 h 3420248"/>
              <a:gd name="connsiteX0" fmla="*/ 10357 w 2572440"/>
              <a:gd name="connsiteY0" fmla="*/ 3025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6799 w 2572440"/>
              <a:gd name="connsiteY21" fmla="*/ 3073899 h 3420248"/>
              <a:gd name="connsiteX22" fmla="*/ 10357 w 2572440"/>
              <a:gd name="connsiteY22" fmla="*/ 3025651 h 3420248"/>
              <a:gd name="connsiteX0" fmla="*/ 10357 w 2572440"/>
              <a:gd name="connsiteY0" fmla="*/ 3025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25651 h 3420248"/>
              <a:gd name="connsiteX0" fmla="*/ 10357 w 2572440"/>
              <a:gd name="connsiteY0" fmla="*/ 3079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2070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45576 h 3420248"/>
              <a:gd name="connsiteX21" fmla="*/ 10378 w 2572440"/>
              <a:gd name="connsiteY21" fmla="*/ 3207099 h 3420248"/>
              <a:gd name="connsiteX22" fmla="*/ 10357 w 2572440"/>
              <a:gd name="connsiteY22" fmla="*/ 3079651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2440" h="3420248">
                <a:moveTo>
                  <a:pt x="10357" y="3079651"/>
                </a:moveTo>
                <a:cubicBezTo>
                  <a:pt x="16429" y="3035202"/>
                  <a:pt x="-2458" y="2977202"/>
                  <a:pt x="271" y="2915189"/>
                </a:cubicBezTo>
                <a:lnTo>
                  <a:pt x="5270" y="2869588"/>
                </a:lnTo>
                <a:cubicBezTo>
                  <a:pt x="5464" y="2835645"/>
                  <a:pt x="5659" y="2801703"/>
                  <a:pt x="5853" y="2767760"/>
                </a:cubicBezTo>
                <a:cubicBezTo>
                  <a:pt x="5193" y="2669933"/>
                  <a:pt x="5481" y="2669306"/>
                  <a:pt x="4821" y="2571479"/>
                </a:cubicBezTo>
                <a:lnTo>
                  <a:pt x="4719" y="2512336"/>
                </a:lnTo>
                <a:cubicBezTo>
                  <a:pt x="3807" y="1674891"/>
                  <a:pt x="2896" y="837445"/>
                  <a:pt x="1984" y="0"/>
                </a:cubicBezTo>
                <a:lnTo>
                  <a:pt x="2520071" y="0"/>
                </a:lnTo>
                <a:cubicBezTo>
                  <a:pt x="2535047" y="43"/>
                  <a:pt x="2547179" y="12172"/>
                  <a:pt x="2547217" y="27148"/>
                </a:cubicBezTo>
                <a:cubicBezTo>
                  <a:pt x="2552346" y="77753"/>
                  <a:pt x="2550243" y="148266"/>
                  <a:pt x="2550847" y="201466"/>
                </a:cubicBezTo>
                <a:cubicBezTo>
                  <a:pt x="2550846" y="249760"/>
                  <a:pt x="2554237" y="233348"/>
                  <a:pt x="2554236" y="281642"/>
                </a:cubicBezTo>
                <a:lnTo>
                  <a:pt x="2557872" y="339557"/>
                </a:lnTo>
                <a:cubicBezTo>
                  <a:pt x="2559695" y="368477"/>
                  <a:pt x="2570785" y="394161"/>
                  <a:pt x="2572331" y="415561"/>
                </a:cubicBezTo>
                <a:cubicBezTo>
                  <a:pt x="2573440" y="452145"/>
                  <a:pt x="2565789" y="529884"/>
                  <a:pt x="2564529" y="559059"/>
                </a:cubicBezTo>
                <a:cubicBezTo>
                  <a:pt x="2564610" y="593576"/>
                  <a:pt x="2557535" y="595693"/>
                  <a:pt x="2557616" y="630210"/>
                </a:cubicBezTo>
                <a:cubicBezTo>
                  <a:pt x="2557708" y="689752"/>
                  <a:pt x="2552121" y="430419"/>
                  <a:pt x="2552924" y="907912"/>
                </a:cubicBezTo>
                <a:cubicBezTo>
                  <a:pt x="2553836" y="1745357"/>
                  <a:pt x="2554747" y="2582803"/>
                  <a:pt x="2555659" y="3420248"/>
                </a:cubicBezTo>
                <a:lnTo>
                  <a:pt x="37572" y="3420248"/>
                </a:lnTo>
                <a:cubicBezTo>
                  <a:pt x="22596" y="3420205"/>
                  <a:pt x="10464" y="3408076"/>
                  <a:pt x="10426" y="3393100"/>
                </a:cubicBezTo>
                <a:cubicBezTo>
                  <a:pt x="10413" y="3390462"/>
                  <a:pt x="10399" y="3387824"/>
                  <a:pt x="10386" y="3385186"/>
                </a:cubicBezTo>
                <a:lnTo>
                  <a:pt x="6799" y="3345576"/>
                </a:lnTo>
                <a:lnTo>
                  <a:pt x="10378" y="3207099"/>
                </a:lnTo>
                <a:cubicBezTo>
                  <a:pt x="10371" y="3163416"/>
                  <a:pt x="10364" y="3123334"/>
                  <a:pt x="10357" y="3079651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Obrázok 12" descr="Obrázok, na ktorom je ľudská tvár, osoba, ošatenie, dievča&#10;&#10;Automaticky generovaný popis">
            <a:extLst>
              <a:ext uri="{FF2B5EF4-FFF2-40B4-BE49-F238E27FC236}">
                <a16:creationId xmlns:a16="http://schemas.microsoft.com/office/drawing/2014/main" id="{8FEAF902-49A4-39D5-789F-3B514C63B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6" r="9622" b="4"/>
          <a:stretch/>
        </p:blipFill>
        <p:spPr>
          <a:xfrm rot="210899">
            <a:off x="3863178" y="3620365"/>
            <a:ext cx="2233335" cy="2933129"/>
          </a:xfrm>
          <a:custGeom>
            <a:avLst/>
            <a:gdLst/>
            <a:ahLst/>
            <a:cxnLst/>
            <a:rect l="l" t="t" r="r" b="b"/>
            <a:pathLst>
              <a:path w="2233335" h="2933129">
                <a:moveTo>
                  <a:pt x="14570" y="0"/>
                </a:moveTo>
                <a:lnTo>
                  <a:pt x="2200716" y="0"/>
                </a:lnTo>
                <a:cubicBezTo>
                  <a:pt x="2213718" y="37"/>
                  <a:pt x="2224251" y="10439"/>
                  <a:pt x="2224284" y="23282"/>
                </a:cubicBezTo>
                <a:cubicBezTo>
                  <a:pt x="2224295" y="25544"/>
                  <a:pt x="2224307" y="27806"/>
                  <a:pt x="2224318" y="30069"/>
                </a:cubicBezTo>
                <a:lnTo>
                  <a:pt x="2227433" y="64037"/>
                </a:lnTo>
                <a:lnTo>
                  <a:pt x="2224325" y="182792"/>
                </a:lnTo>
                <a:cubicBezTo>
                  <a:pt x="2224331" y="220254"/>
                  <a:pt x="2224337" y="254627"/>
                  <a:pt x="2224344" y="292089"/>
                </a:cubicBezTo>
                <a:cubicBezTo>
                  <a:pt x="2219072" y="330207"/>
                  <a:pt x="2235469" y="379947"/>
                  <a:pt x="2233100" y="433128"/>
                </a:cubicBezTo>
                <a:lnTo>
                  <a:pt x="2228760" y="472234"/>
                </a:lnTo>
                <a:cubicBezTo>
                  <a:pt x="2228592" y="501343"/>
                  <a:pt x="2228422" y="530451"/>
                  <a:pt x="2228254" y="559559"/>
                </a:cubicBezTo>
                <a:cubicBezTo>
                  <a:pt x="2228827" y="643454"/>
                  <a:pt x="2228577" y="643991"/>
                  <a:pt x="2229150" y="727886"/>
                </a:cubicBezTo>
                <a:lnTo>
                  <a:pt x="2229238" y="778605"/>
                </a:lnTo>
                <a:cubicBezTo>
                  <a:pt x="2230030" y="1496780"/>
                  <a:pt x="2230821" y="2214955"/>
                  <a:pt x="2231613" y="2933129"/>
                </a:cubicBezTo>
                <a:lnTo>
                  <a:pt x="45467" y="2933129"/>
                </a:lnTo>
                <a:cubicBezTo>
                  <a:pt x="32465" y="2933092"/>
                  <a:pt x="21932" y="2922691"/>
                  <a:pt x="21899" y="2909848"/>
                </a:cubicBezTo>
                <a:cubicBezTo>
                  <a:pt x="17446" y="2866450"/>
                  <a:pt x="19272" y="2805980"/>
                  <a:pt x="18748" y="2760356"/>
                </a:cubicBezTo>
                <a:cubicBezTo>
                  <a:pt x="18749" y="2718941"/>
                  <a:pt x="15805" y="2733015"/>
                  <a:pt x="15805" y="2691599"/>
                </a:cubicBezTo>
                <a:lnTo>
                  <a:pt x="12649" y="2641933"/>
                </a:lnTo>
                <a:cubicBezTo>
                  <a:pt x="11066" y="2617132"/>
                  <a:pt x="1438" y="2595105"/>
                  <a:pt x="96" y="2576753"/>
                </a:cubicBezTo>
                <a:cubicBezTo>
                  <a:pt x="-867" y="2545380"/>
                  <a:pt x="5775" y="2478712"/>
                  <a:pt x="6869" y="2453693"/>
                </a:cubicBezTo>
                <a:cubicBezTo>
                  <a:pt x="6799" y="2424092"/>
                  <a:pt x="12941" y="2422276"/>
                  <a:pt x="12871" y="2392675"/>
                </a:cubicBezTo>
                <a:cubicBezTo>
                  <a:pt x="12791" y="2341613"/>
                  <a:pt x="17642" y="2564011"/>
                  <a:pt x="16944" y="2154524"/>
                </a:cubicBezTo>
                <a:cubicBezTo>
                  <a:pt x="16153" y="1436350"/>
                  <a:pt x="15362" y="718174"/>
                  <a:pt x="14570" y="0"/>
                </a:cubicBezTo>
                <a:close/>
              </a:path>
            </a:pathLst>
          </a:cu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B2DE400-8462-F37B-E76B-4BB8F87F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089" y="3437445"/>
            <a:ext cx="4481433" cy="27395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/>
              <a:t>In many countries these rights are violated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/>
          </a:p>
        </p:txBody>
      </p:sp>
      <p:pic>
        <p:nvPicPr>
          <p:cNvPr id="17" name="Obrázok 16" descr="Obrázok, na ktorom je čierny, temnota, snímka obrazovky, grafika&#10;&#10;Automaticky generovaný popis">
            <a:extLst>
              <a:ext uri="{FF2B5EF4-FFF2-40B4-BE49-F238E27FC236}">
                <a16:creationId xmlns:a16="http://schemas.microsoft.com/office/drawing/2014/main" id="{D57AB5A4-4A03-6559-264F-A03003C91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40" y="2140723"/>
            <a:ext cx="6858000" cy="6858000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A8890563-70EB-5962-3B79-43E36F73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192" y="4382468"/>
            <a:ext cx="2279184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Dans de nombreux pays, ces droits sont violés</a:t>
            </a:r>
            <a:r>
              <a:rPr kumimoji="0" lang="fr-FR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82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987AECE-FBEF-48FF-89B5-887A2DDD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A5D78B-7A66-03EB-139D-3E7C0FD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732691"/>
            <a:ext cx="5433103" cy="1858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North Korea and China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977A6CF-B324-4C10-915F-BA70BCF4C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8599">
            <a:off x="7049332" y="-92790"/>
            <a:ext cx="3683338" cy="2508526"/>
          </a:xfrm>
          <a:custGeom>
            <a:avLst/>
            <a:gdLst>
              <a:gd name="connsiteX0" fmla="*/ 0 w 3683338"/>
              <a:gd name="connsiteY0" fmla="*/ 0 h 2508526"/>
              <a:gd name="connsiteX1" fmla="*/ 3683338 w 3683338"/>
              <a:gd name="connsiteY1" fmla="*/ 173058 h 2508526"/>
              <a:gd name="connsiteX2" fmla="*/ 3683338 w 3683338"/>
              <a:gd name="connsiteY2" fmla="*/ 2508526 h 2508526"/>
              <a:gd name="connsiteX3" fmla="*/ 0 w 3683338"/>
              <a:gd name="connsiteY3" fmla="*/ 2508526 h 25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338" h="2508526">
                <a:moveTo>
                  <a:pt x="0" y="0"/>
                </a:moveTo>
                <a:lnTo>
                  <a:pt x="3683338" y="173058"/>
                </a:lnTo>
                <a:lnTo>
                  <a:pt x="3683338" y="2508526"/>
                </a:lnTo>
                <a:lnTo>
                  <a:pt x="0" y="25085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FA08158-16DF-4C57-A5B1-554C99ED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440" y="-4749"/>
            <a:ext cx="3546891" cy="2381125"/>
          </a:xfrm>
          <a:custGeom>
            <a:avLst/>
            <a:gdLst>
              <a:gd name="connsiteX0" fmla="*/ 0 w 3546891"/>
              <a:gd name="connsiteY0" fmla="*/ 0 h 2381125"/>
              <a:gd name="connsiteX1" fmla="*/ 3444555 w 3546891"/>
              <a:gd name="connsiteY1" fmla="*/ 0 h 2381125"/>
              <a:gd name="connsiteX2" fmla="*/ 3546891 w 3546891"/>
              <a:gd name="connsiteY2" fmla="*/ 2231856 h 2381125"/>
              <a:gd name="connsiteX3" fmla="*/ 1021881 w 3546891"/>
              <a:gd name="connsiteY3" fmla="*/ 2344845 h 2381125"/>
              <a:gd name="connsiteX4" fmla="*/ 962438 w 3546891"/>
              <a:gd name="connsiteY4" fmla="*/ 2347467 h 2381125"/>
              <a:gd name="connsiteX5" fmla="*/ 765129 w 3546891"/>
              <a:gd name="connsiteY5" fmla="*/ 2355461 h 2381125"/>
              <a:gd name="connsiteX6" fmla="*/ 662819 w 3546891"/>
              <a:gd name="connsiteY6" fmla="*/ 2360747 h 2381125"/>
              <a:gd name="connsiteX7" fmla="*/ 617224 w 3546891"/>
              <a:gd name="connsiteY7" fmla="*/ 2367934 h 2381125"/>
              <a:gd name="connsiteX8" fmla="*/ 451470 w 3546891"/>
              <a:gd name="connsiteY8" fmla="*/ 2365251 h 2381125"/>
              <a:gd name="connsiteX9" fmla="*/ 323384 w 3546891"/>
              <a:gd name="connsiteY9" fmla="*/ 2371103 h 2381125"/>
              <a:gd name="connsiteX10" fmla="*/ 184383 w 3546891"/>
              <a:gd name="connsiteY10" fmla="*/ 2381125 h 2381125"/>
              <a:gd name="connsiteX11" fmla="*/ 144407 w 3546891"/>
              <a:gd name="connsiteY11" fmla="*/ 2379301 h 2381125"/>
              <a:gd name="connsiteX12" fmla="*/ 136452 w 3546891"/>
              <a:gd name="connsiteY12" fmla="*/ 2379625 h 2381125"/>
              <a:gd name="connsiteX13" fmla="*/ 107902 w 3546891"/>
              <a:gd name="connsiteY13" fmla="*/ 2353257 h 2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6891" h="2381125">
                <a:moveTo>
                  <a:pt x="0" y="0"/>
                </a:moveTo>
                <a:lnTo>
                  <a:pt x="3444555" y="0"/>
                </a:lnTo>
                <a:lnTo>
                  <a:pt x="3546891" y="2231856"/>
                </a:lnTo>
                <a:cubicBezTo>
                  <a:pt x="2705221" y="2269519"/>
                  <a:pt x="1863551" y="2307182"/>
                  <a:pt x="1021881" y="2344845"/>
                </a:cubicBezTo>
                <a:lnTo>
                  <a:pt x="962438" y="2347467"/>
                </a:lnTo>
                <a:cubicBezTo>
                  <a:pt x="864091" y="2351303"/>
                  <a:pt x="863475" y="2351625"/>
                  <a:pt x="765129" y="2355461"/>
                </a:cubicBezTo>
                <a:cubicBezTo>
                  <a:pt x="731025" y="2357223"/>
                  <a:pt x="696923" y="2358985"/>
                  <a:pt x="662819" y="2360747"/>
                </a:cubicBezTo>
                <a:lnTo>
                  <a:pt x="617224" y="2367934"/>
                </a:lnTo>
                <a:cubicBezTo>
                  <a:pt x="555028" y="2373569"/>
                  <a:pt x="495857" y="2357025"/>
                  <a:pt x="451470" y="2365251"/>
                </a:cubicBezTo>
                <a:cubicBezTo>
                  <a:pt x="407568" y="2367257"/>
                  <a:pt x="367286" y="2369097"/>
                  <a:pt x="323384" y="2371103"/>
                </a:cubicBezTo>
                <a:lnTo>
                  <a:pt x="184383" y="2381125"/>
                </a:lnTo>
                <a:lnTo>
                  <a:pt x="144407" y="2379301"/>
                </a:lnTo>
                <a:cubicBezTo>
                  <a:pt x="141756" y="2379410"/>
                  <a:pt x="139104" y="2379517"/>
                  <a:pt x="136452" y="2379625"/>
                </a:cubicBezTo>
                <a:cubicBezTo>
                  <a:pt x="121400" y="2380277"/>
                  <a:pt x="108644" y="2368492"/>
                  <a:pt x="107902" y="2353257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Obrázok 13" descr="Obrázok, na ktorom je zástava, karmínová, symbol, gaštanovočervená&#10;&#10;Automaticky generovaný popis">
            <a:extLst>
              <a:ext uri="{FF2B5EF4-FFF2-40B4-BE49-F238E27FC236}">
                <a16:creationId xmlns:a16="http://schemas.microsoft.com/office/drawing/2014/main" id="{BD287DF2-FD3D-7EFF-7290-2CD6B0482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2" b="-4"/>
          <a:stretch/>
        </p:blipFill>
        <p:spPr>
          <a:xfrm>
            <a:off x="7105440" y="-4749"/>
            <a:ext cx="3546891" cy="2381125"/>
          </a:xfrm>
          <a:custGeom>
            <a:avLst/>
            <a:gdLst/>
            <a:ahLst/>
            <a:cxnLst/>
            <a:rect l="l" t="t" r="r" b="b"/>
            <a:pathLst>
              <a:path w="3546891" h="2381125">
                <a:moveTo>
                  <a:pt x="0" y="0"/>
                </a:moveTo>
                <a:lnTo>
                  <a:pt x="3444555" y="0"/>
                </a:lnTo>
                <a:lnTo>
                  <a:pt x="3546891" y="2231856"/>
                </a:lnTo>
                <a:cubicBezTo>
                  <a:pt x="2705221" y="2269519"/>
                  <a:pt x="1863551" y="2307182"/>
                  <a:pt x="1021881" y="2344845"/>
                </a:cubicBezTo>
                <a:lnTo>
                  <a:pt x="962438" y="2347467"/>
                </a:lnTo>
                <a:cubicBezTo>
                  <a:pt x="864091" y="2351303"/>
                  <a:pt x="863475" y="2351625"/>
                  <a:pt x="765129" y="2355461"/>
                </a:cubicBezTo>
                <a:cubicBezTo>
                  <a:pt x="731025" y="2357223"/>
                  <a:pt x="696923" y="2358985"/>
                  <a:pt x="662819" y="2360747"/>
                </a:cubicBezTo>
                <a:lnTo>
                  <a:pt x="617224" y="2367934"/>
                </a:lnTo>
                <a:cubicBezTo>
                  <a:pt x="555028" y="2373569"/>
                  <a:pt x="495857" y="2357025"/>
                  <a:pt x="451470" y="2365251"/>
                </a:cubicBezTo>
                <a:cubicBezTo>
                  <a:pt x="407568" y="2367257"/>
                  <a:pt x="367286" y="2369097"/>
                  <a:pt x="323384" y="2371103"/>
                </a:cubicBezTo>
                <a:lnTo>
                  <a:pt x="184383" y="2381125"/>
                </a:lnTo>
                <a:lnTo>
                  <a:pt x="144407" y="2379301"/>
                </a:lnTo>
                <a:cubicBezTo>
                  <a:pt x="141756" y="2379410"/>
                  <a:pt x="139104" y="2379517"/>
                  <a:pt x="136452" y="2379625"/>
                </a:cubicBezTo>
                <a:cubicBezTo>
                  <a:pt x="121400" y="2380277"/>
                  <a:pt x="108644" y="2368492"/>
                  <a:pt x="107902" y="2353257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9CB30A-5A07-1E72-4945-AE6C53D8D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961279"/>
            <a:ext cx="5417796" cy="32109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br>
              <a:rPr lang="en-US"/>
            </a:br>
            <a:r>
              <a:rPr lang="en-US" b="0" i="0">
                <a:effectLst/>
              </a:rPr>
              <a:t>in these countries human rights are mostly violated because there is communism</a:t>
            </a:r>
          </a:p>
          <a:p>
            <a:pPr marL="0">
              <a:buNone/>
            </a:pPr>
            <a:r>
              <a:rPr lang="en-US"/>
              <a:t>For example: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Death penalty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Abolition of private property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Freedom of speek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And others ...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CAC15CB-853C-4019-AB14-BAFDF1A8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736">
            <a:off x="7989850" y="1128285"/>
            <a:ext cx="3683338" cy="279858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8648CBB-F28A-4CB1-8FD6-D58EBD506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62754">
            <a:off x="8539100" y="807171"/>
            <a:ext cx="2589193" cy="3445751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Obrázok 9" descr="Obrázok, na ktorom je karmínová, gaštanovočervená, symbol, zástava&#10;&#10;Automaticky generovaný popis">
            <a:extLst>
              <a:ext uri="{FF2B5EF4-FFF2-40B4-BE49-F238E27FC236}">
                <a16:creationId xmlns:a16="http://schemas.microsoft.com/office/drawing/2014/main" id="{709B5832-06A0-76CA-D79E-BABF32F81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6" b="2"/>
          <a:stretch/>
        </p:blipFill>
        <p:spPr>
          <a:xfrm rot="162754" flipV="1">
            <a:off x="8109991" y="1236118"/>
            <a:ext cx="3445751" cy="2589193"/>
          </a:xfrm>
          <a:custGeom>
            <a:avLst/>
            <a:gdLst/>
            <a:ahLst/>
            <a:cxnLst/>
            <a:rect l="l" t="t" r="r" b="b"/>
            <a:pathLst>
              <a:path w="3445751" h="2589193">
                <a:moveTo>
                  <a:pt x="1234612" y="0"/>
                </a:moveTo>
                <a:lnTo>
                  <a:pt x="1253533" y="4744"/>
                </a:lnTo>
                <a:cubicBezTo>
                  <a:pt x="1258815" y="5204"/>
                  <a:pt x="1260211" y="2252"/>
                  <a:pt x="1266304" y="2770"/>
                </a:cubicBezTo>
                <a:lnTo>
                  <a:pt x="1290092" y="7853"/>
                </a:lnTo>
                <a:lnTo>
                  <a:pt x="1324888" y="12534"/>
                </a:lnTo>
                <a:lnTo>
                  <a:pt x="1348842" y="17526"/>
                </a:lnTo>
                <a:lnTo>
                  <a:pt x="1353461" y="19053"/>
                </a:lnTo>
                <a:lnTo>
                  <a:pt x="1510199" y="19053"/>
                </a:lnTo>
                <a:lnTo>
                  <a:pt x="1521762" y="17345"/>
                </a:lnTo>
                <a:lnTo>
                  <a:pt x="1560769" y="19053"/>
                </a:lnTo>
                <a:lnTo>
                  <a:pt x="1566434" y="16726"/>
                </a:lnTo>
                <a:lnTo>
                  <a:pt x="1604570" y="19053"/>
                </a:lnTo>
                <a:cubicBezTo>
                  <a:pt x="1617199" y="18724"/>
                  <a:pt x="1639084" y="19244"/>
                  <a:pt x="1646354" y="17077"/>
                </a:cubicBezTo>
                <a:lnTo>
                  <a:pt x="1649474" y="11767"/>
                </a:lnTo>
                <a:lnTo>
                  <a:pt x="1658637" y="11299"/>
                </a:lnTo>
                <a:cubicBezTo>
                  <a:pt x="1659308" y="11707"/>
                  <a:pt x="1672520" y="11367"/>
                  <a:pt x="1673064" y="11401"/>
                </a:cubicBezTo>
                <a:lnTo>
                  <a:pt x="1705379" y="16975"/>
                </a:lnTo>
                <a:lnTo>
                  <a:pt x="3445751" y="15080"/>
                </a:lnTo>
                <a:lnTo>
                  <a:pt x="3445751" y="2558702"/>
                </a:lnTo>
                <a:cubicBezTo>
                  <a:pt x="3445708" y="2573656"/>
                  <a:pt x="3433604" y="2585768"/>
                  <a:pt x="3418658" y="2585805"/>
                </a:cubicBezTo>
                <a:cubicBezTo>
                  <a:pt x="2877419" y="2588912"/>
                  <a:pt x="1232675" y="2589881"/>
                  <a:pt x="1750" y="2588717"/>
                </a:cubicBezTo>
                <a:lnTo>
                  <a:pt x="0" y="2588715"/>
                </a:lnTo>
                <a:lnTo>
                  <a:pt x="0" y="42438"/>
                </a:lnTo>
                <a:cubicBezTo>
                  <a:pt x="50" y="29527"/>
                  <a:pt x="7099" y="19087"/>
                  <a:pt x="15795" y="19053"/>
                </a:cubicBezTo>
                <a:lnTo>
                  <a:pt x="733617" y="19053"/>
                </a:lnTo>
                <a:lnTo>
                  <a:pt x="757049" y="12472"/>
                </a:lnTo>
                <a:cubicBezTo>
                  <a:pt x="770198" y="12763"/>
                  <a:pt x="773115" y="16861"/>
                  <a:pt x="781148" y="19053"/>
                </a:cubicBezTo>
                <a:lnTo>
                  <a:pt x="1102309" y="19053"/>
                </a:lnTo>
                <a:lnTo>
                  <a:pt x="1144938" y="19053"/>
                </a:lnTo>
                <a:lnTo>
                  <a:pt x="1168749" y="12040"/>
                </a:lnTo>
                <a:cubicBezTo>
                  <a:pt x="1178328" y="17647"/>
                  <a:pt x="1185334" y="6683"/>
                  <a:pt x="1193093" y="4003"/>
                </a:cubicBezTo>
                <a:lnTo>
                  <a:pt x="1216552" y="537"/>
                </a:ln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AC8C57F-F92F-4EB1-A859-E50B9CA7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7485611" y="4302693"/>
            <a:ext cx="3683338" cy="2587646"/>
          </a:xfrm>
          <a:custGeom>
            <a:avLst/>
            <a:gdLst>
              <a:gd name="connsiteX0" fmla="*/ 3683338 w 3683338"/>
              <a:gd name="connsiteY0" fmla="*/ 0 h 2587646"/>
              <a:gd name="connsiteX1" fmla="*/ 3683338 w 3683338"/>
              <a:gd name="connsiteY1" fmla="*/ 2587646 h 2587646"/>
              <a:gd name="connsiteX2" fmla="*/ 0 w 3683338"/>
              <a:gd name="connsiteY2" fmla="*/ 2523353 h 2587646"/>
              <a:gd name="connsiteX3" fmla="*/ 0 w 3683338"/>
              <a:gd name="connsiteY3" fmla="*/ 0 h 258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338" h="2587646">
                <a:moveTo>
                  <a:pt x="3683338" y="0"/>
                </a:moveTo>
                <a:lnTo>
                  <a:pt x="3683338" y="2587646"/>
                </a:lnTo>
                <a:lnTo>
                  <a:pt x="0" y="252335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F7307C8-6CBC-4A26-AA52-CC71DE6C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0465" y="4383720"/>
            <a:ext cx="3489319" cy="2474281"/>
          </a:xfrm>
          <a:custGeom>
            <a:avLst/>
            <a:gdLst>
              <a:gd name="connsiteX0" fmla="*/ 3446130 w 3489319"/>
              <a:gd name="connsiteY0" fmla="*/ 0 h 2474281"/>
              <a:gd name="connsiteX1" fmla="*/ 3489319 w 3489319"/>
              <a:gd name="connsiteY1" fmla="*/ 2474281 h 2474281"/>
              <a:gd name="connsiteX2" fmla="*/ 41517 w 3489319"/>
              <a:gd name="connsiteY2" fmla="*/ 2474281 h 2474281"/>
              <a:gd name="connsiteX3" fmla="*/ 3 w 3489319"/>
              <a:gd name="connsiteY3" fmla="*/ 95960 h 2474281"/>
              <a:gd name="connsiteX4" fmla="*/ 26884 w 3489319"/>
              <a:gd name="connsiteY4" fmla="*/ 68177 h 2474281"/>
              <a:gd name="connsiteX5" fmla="*/ 34859 w 3489319"/>
              <a:gd name="connsiteY5" fmla="*/ 67998 h 2474281"/>
              <a:gd name="connsiteX6" fmla="*/ 34806 w 3489319"/>
              <a:gd name="connsiteY6" fmla="*/ 64390 h 2474281"/>
              <a:gd name="connsiteX7" fmla="*/ 348495 w 3489319"/>
              <a:gd name="connsiteY7" fmla="*/ 58914 h 2474281"/>
              <a:gd name="connsiteX8" fmla="*/ 397183 w 3489319"/>
              <a:gd name="connsiteY8" fmla="*/ 61641 h 2474281"/>
              <a:gd name="connsiteX9" fmla="*/ 451912 w 3489319"/>
              <a:gd name="connsiteY9" fmla="*/ 58311 h 2474281"/>
              <a:gd name="connsiteX10" fmla="*/ 471197 w 3489319"/>
              <a:gd name="connsiteY10" fmla="*/ 65358 h 2474281"/>
              <a:gd name="connsiteX11" fmla="*/ 530088 w 3489319"/>
              <a:gd name="connsiteY11" fmla="*/ 49176 h 2474281"/>
              <a:gd name="connsiteX12" fmla="*/ 554363 w 3489319"/>
              <a:gd name="connsiteY12" fmla="*/ 53782 h 2474281"/>
              <a:gd name="connsiteX13" fmla="*/ 559163 w 3489319"/>
              <a:gd name="connsiteY13" fmla="*/ 61486 h 2474281"/>
              <a:gd name="connsiteX14" fmla="*/ 854774 w 3489319"/>
              <a:gd name="connsiteY14" fmla="*/ 48087 h 2474281"/>
              <a:gd name="connsiteX15" fmla="*/ 914373 w 3489319"/>
              <a:gd name="connsiteY15" fmla="*/ 46944 h 2474281"/>
              <a:gd name="connsiteX16" fmla="*/ 3446130 w 3489319"/>
              <a:gd name="connsiteY16" fmla="*/ 0 h 247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9319" h="2474281">
                <a:moveTo>
                  <a:pt x="3446130" y="0"/>
                </a:moveTo>
                <a:lnTo>
                  <a:pt x="3489319" y="2474281"/>
                </a:lnTo>
                <a:lnTo>
                  <a:pt x="41517" y="2474281"/>
                </a:lnTo>
                <a:lnTo>
                  <a:pt x="3" y="95960"/>
                </a:lnTo>
                <a:cubicBezTo>
                  <a:pt x="-217" y="80895"/>
                  <a:pt x="11793" y="68479"/>
                  <a:pt x="26884" y="68177"/>
                </a:cubicBezTo>
                <a:cubicBezTo>
                  <a:pt x="29543" y="68118"/>
                  <a:pt x="32201" y="68057"/>
                  <a:pt x="34859" y="67998"/>
                </a:cubicBezTo>
                <a:lnTo>
                  <a:pt x="34806" y="64390"/>
                </a:lnTo>
                <a:lnTo>
                  <a:pt x="348495" y="58914"/>
                </a:lnTo>
                <a:lnTo>
                  <a:pt x="397183" y="61641"/>
                </a:lnTo>
                <a:cubicBezTo>
                  <a:pt x="417530" y="61536"/>
                  <a:pt x="431565" y="58416"/>
                  <a:pt x="451912" y="58311"/>
                </a:cubicBezTo>
                <a:cubicBezTo>
                  <a:pt x="457255" y="58681"/>
                  <a:pt x="465035" y="64942"/>
                  <a:pt x="471197" y="65358"/>
                </a:cubicBezTo>
                <a:lnTo>
                  <a:pt x="530088" y="49176"/>
                </a:lnTo>
                <a:lnTo>
                  <a:pt x="554363" y="53782"/>
                </a:lnTo>
                <a:lnTo>
                  <a:pt x="559163" y="61486"/>
                </a:lnTo>
                <a:cubicBezTo>
                  <a:pt x="657736" y="59102"/>
                  <a:pt x="756200" y="50472"/>
                  <a:pt x="854774" y="48087"/>
                </a:cubicBezTo>
                <a:lnTo>
                  <a:pt x="914373" y="46944"/>
                </a:lnTo>
                <a:cubicBezTo>
                  <a:pt x="1758292" y="31296"/>
                  <a:pt x="2602212" y="15649"/>
                  <a:pt x="344613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karmínová, snímka obrazovky, gaštanovočervená, červená&#10;&#10;Automaticky generovaný popis">
            <a:extLst>
              <a:ext uri="{FF2B5EF4-FFF2-40B4-BE49-F238E27FC236}">
                <a16:creationId xmlns:a16="http://schemas.microsoft.com/office/drawing/2014/main" id="{74E2AF01-D67D-F3CF-DE91-4B0F6712D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11215" b="2"/>
          <a:stretch/>
        </p:blipFill>
        <p:spPr>
          <a:xfrm>
            <a:off x="7577799" y="4383720"/>
            <a:ext cx="3489319" cy="2474281"/>
          </a:xfrm>
          <a:custGeom>
            <a:avLst/>
            <a:gdLst/>
            <a:ahLst/>
            <a:cxnLst/>
            <a:rect l="l" t="t" r="r" b="b"/>
            <a:pathLst>
              <a:path w="3489319" h="2474281">
                <a:moveTo>
                  <a:pt x="3446130" y="0"/>
                </a:moveTo>
                <a:lnTo>
                  <a:pt x="3489319" y="2474281"/>
                </a:lnTo>
                <a:lnTo>
                  <a:pt x="41517" y="2474281"/>
                </a:lnTo>
                <a:lnTo>
                  <a:pt x="3" y="95960"/>
                </a:lnTo>
                <a:cubicBezTo>
                  <a:pt x="-217" y="80895"/>
                  <a:pt x="11793" y="68479"/>
                  <a:pt x="26884" y="68177"/>
                </a:cubicBezTo>
                <a:cubicBezTo>
                  <a:pt x="29543" y="68118"/>
                  <a:pt x="32201" y="68057"/>
                  <a:pt x="34859" y="67998"/>
                </a:cubicBezTo>
                <a:lnTo>
                  <a:pt x="34806" y="64390"/>
                </a:lnTo>
                <a:lnTo>
                  <a:pt x="348495" y="58914"/>
                </a:lnTo>
                <a:lnTo>
                  <a:pt x="397183" y="61641"/>
                </a:lnTo>
                <a:cubicBezTo>
                  <a:pt x="417530" y="61536"/>
                  <a:pt x="431565" y="58416"/>
                  <a:pt x="451912" y="58311"/>
                </a:cubicBezTo>
                <a:cubicBezTo>
                  <a:pt x="457255" y="58681"/>
                  <a:pt x="465035" y="64942"/>
                  <a:pt x="471197" y="65358"/>
                </a:cubicBezTo>
                <a:lnTo>
                  <a:pt x="530088" y="49176"/>
                </a:lnTo>
                <a:lnTo>
                  <a:pt x="554363" y="53782"/>
                </a:lnTo>
                <a:lnTo>
                  <a:pt x="559163" y="61486"/>
                </a:lnTo>
                <a:cubicBezTo>
                  <a:pt x="657736" y="59102"/>
                  <a:pt x="756200" y="50472"/>
                  <a:pt x="854774" y="48087"/>
                </a:cubicBezTo>
                <a:lnTo>
                  <a:pt x="914373" y="46944"/>
                </a:lnTo>
                <a:cubicBezTo>
                  <a:pt x="1758292" y="31296"/>
                  <a:pt x="2602212" y="15649"/>
                  <a:pt x="3446130" y="0"/>
                </a:cubicBezTo>
                <a:close/>
              </a:path>
            </a:pathLst>
          </a:cu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58D03-10A2-41C7-A4A5-399A105F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7728450" y="3678622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6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5C331C8-12C6-405B-962B-27EA674C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1A6AC24-D9E8-4051-AC7B-40B7DF154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345F961-B0DE-4C2C-AC8B-5B3051851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7619CB9-CA45-47A9-80A1-CBDD45F706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32617ED-0AD1-43EB-B6F4-10754BAF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51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7B4D4-F944-A0A8-4B5E-2730EA3D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5800"/>
            <a:ext cx="5127523" cy="12521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dirty="0"/>
              <a:t>Human rights for women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17C5DB-67FF-4533-82A8-808A327A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821" y="1"/>
            <a:ext cx="3700657" cy="2536937"/>
          </a:xfrm>
          <a:custGeom>
            <a:avLst/>
            <a:gdLst>
              <a:gd name="connsiteX0" fmla="*/ 135020 w 3853233"/>
              <a:gd name="connsiteY0" fmla="*/ 0 h 2536937"/>
              <a:gd name="connsiteX1" fmla="*/ 3853233 w 3853233"/>
              <a:gd name="connsiteY1" fmla="*/ 0 h 2536937"/>
              <a:gd name="connsiteX2" fmla="*/ 3705676 w 3853233"/>
              <a:gd name="connsiteY2" fmla="*/ 2536937 h 2536937"/>
              <a:gd name="connsiteX3" fmla="*/ 0 w 3853233"/>
              <a:gd name="connsiteY3" fmla="*/ 2321402 h 253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33" h="2536937">
                <a:moveTo>
                  <a:pt x="135020" y="0"/>
                </a:moveTo>
                <a:lnTo>
                  <a:pt x="3853233" y="0"/>
                </a:lnTo>
                <a:lnTo>
                  <a:pt x="3705676" y="2536937"/>
                </a:lnTo>
                <a:lnTo>
                  <a:pt x="0" y="2321402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D3CBEA-284B-4C3B-B645-69B1C0A1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0473" y="0"/>
            <a:ext cx="3465634" cy="2440996"/>
          </a:xfrm>
          <a:custGeom>
            <a:avLst/>
            <a:gdLst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433429 w 3608520"/>
              <a:gd name="connsiteY4" fmla="*/ 2432629 h 2440970"/>
              <a:gd name="connsiteX5" fmla="*/ 3392970 w 3608520"/>
              <a:gd name="connsiteY5" fmla="*/ 2430048 h 2440970"/>
              <a:gd name="connsiteX6" fmla="*/ 3390918 w 3608520"/>
              <a:gd name="connsiteY6" fmla="*/ 2432584 h 2440970"/>
              <a:gd name="connsiteX7" fmla="*/ 3367505 w 3608520"/>
              <a:gd name="connsiteY7" fmla="*/ 2440955 h 2440970"/>
              <a:gd name="connsiteX8" fmla="*/ 3303082 w 3608520"/>
              <a:gd name="connsiteY8" fmla="*/ 2431880 h 2440970"/>
              <a:gd name="connsiteX9" fmla="*/ 3281120 w 3608520"/>
              <a:gd name="connsiteY9" fmla="*/ 2427256 h 2440970"/>
              <a:gd name="connsiteX10" fmla="*/ 3257834 w 3608520"/>
              <a:gd name="connsiteY10" fmla="*/ 2421430 h 2440970"/>
              <a:gd name="connsiteX11" fmla="*/ 2196000 w 3608520"/>
              <a:gd name="connsiteY11" fmla="*/ 2353738 h 2440970"/>
              <a:gd name="connsiteX12" fmla="*/ 2090448 w 3608520"/>
              <a:gd name="connsiteY12" fmla="*/ 2348237 h 2440970"/>
              <a:gd name="connsiteX13" fmla="*/ 1926199 w 3608520"/>
              <a:gd name="connsiteY13" fmla="*/ 2337021 h 2440970"/>
              <a:gd name="connsiteX14" fmla="*/ 1241985 w 3608520"/>
              <a:gd name="connsiteY14" fmla="*/ 2291971 h 2440970"/>
              <a:gd name="connsiteX15" fmla="*/ 1209553 w 3608520"/>
              <a:gd name="connsiteY15" fmla="*/ 2292621 h 2440970"/>
              <a:gd name="connsiteX16" fmla="*/ 1176511 w 3608520"/>
              <a:gd name="connsiteY16" fmla="*/ 2294898 h 2440970"/>
              <a:gd name="connsiteX17" fmla="*/ 1169373 w 3608520"/>
              <a:gd name="connsiteY17" fmla="*/ 2296904 h 2440970"/>
              <a:gd name="connsiteX18" fmla="*/ 1161308 w 3608520"/>
              <a:gd name="connsiteY18" fmla="*/ 2294287 h 2440970"/>
              <a:gd name="connsiteX19" fmla="*/ 1158988 w 3608520"/>
              <a:gd name="connsiteY19" fmla="*/ 2292076 h 2440970"/>
              <a:gd name="connsiteX20" fmla="*/ 1132672 w 3608520"/>
              <a:gd name="connsiteY20" fmla="*/ 2294491 h 2440970"/>
              <a:gd name="connsiteX21" fmla="*/ 1129511 w 3608520"/>
              <a:gd name="connsiteY21" fmla="*/ 2294404 h 2440970"/>
              <a:gd name="connsiteX22" fmla="*/ 1107789 w 3608520"/>
              <a:gd name="connsiteY22" fmla="*/ 2292438 h 2440970"/>
              <a:gd name="connsiteX23" fmla="*/ 1075594 w 3608520"/>
              <a:gd name="connsiteY23" fmla="*/ 2287389 h 2440970"/>
              <a:gd name="connsiteX24" fmla="*/ 1060617 w 3608520"/>
              <a:gd name="connsiteY24" fmla="*/ 2280493 h 2440970"/>
              <a:gd name="connsiteX25" fmla="*/ 962078 w 3608520"/>
              <a:gd name="connsiteY25" fmla="*/ 2274257 h 2440970"/>
              <a:gd name="connsiteX26" fmla="*/ 961858 w 3608520"/>
              <a:gd name="connsiteY26" fmla="*/ 2275459 h 2440970"/>
              <a:gd name="connsiteX27" fmla="*/ 938608 w 3608520"/>
              <a:gd name="connsiteY27" fmla="*/ 2279626 h 2440970"/>
              <a:gd name="connsiteX28" fmla="*/ 927467 w 3608520"/>
              <a:gd name="connsiteY28" fmla="*/ 2277449 h 2440970"/>
              <a:gd name="connsiteX29" fmla="*/ 925525 w 3608520"/>
              <a:gd name="connsiteY29" fmla="*/ 2276981 h 2440970"/>
              <a:gd name="connsiteX30" fmla="*/ 918200 w 3608520"/>
              <a:gd name="connsiteY30" fmla="*/ 2277124 h 2440970"/>
              <a:gd name="connsiteX31" fmla="*/ 915577 w 3608520"/>
              <a:gd name="connsiteY31" fmla="*/ 2274643 h 2440970"/>
              <a:gd name="connsiteX32" fmla="*/ 890829 w 3608520"/>
              <a:gd name="connsiteY32" fmla="*/ 2274017 h 2440970"/>
              <a:gd name="connsiteX33" fmla="*/ 843430 w 3608520"/>
              <a:gd name="connsiteY33" fmla="*/ 2277177 h 2440970"/>
              <a:gd name="connsiteX34" fmla="*/ 836042 w 3608520"/>
              <a:gd name="connsiteY34" fmla="*/ 2279238 h 2440970"/>
              <a:gd name="connsiteX35" fmla="*/ 787832 w 3608520"/>
              <a:gd name="connsiteY35" fmla="*/ 2280202 h 2440970"/>
              <a:gd name="connsiteX36" fmla="*/ 754791 w 3608520"/>
              <a:gd name="connsiteY36" fmla="*/ 2282480 h 2440970"/>
              <a:gd name="connsiteX37" fmla="*/ 747654 w 3608520"/>
              <a:gd name="connsiteY37" fmla="*/ 2284487 h 2440970"/>
              <a:gd name="connsiteX38" fmla="*/ 739589 w 3608520"/>
              <a:gd name="connsiteY38" fmla="*/ 2281869 h 2440970"/>
              <a:gd name="connsiteX39" fmla="*/ 737268 w 3608520"/>
              <a:gd name="connsiteY39" fmla="*/ 2279657 h 2440970"/>
              <a:gd name="connsiteX40" fmla="*/ 710953 w 3608520"/>
              <a:gd name="connsiteY40" fmla="*/ 2282072 h 2440970"/>
              <a:gd name="connsiteX41" fmla="*/ 707792 w 3608520"/>
              <a:gd name="connsiteY41" fmla="*/ 2281986 h 2440970"/>
              <a:gd name="connsiteX42" fmla="*/ 686070 w 3608520"/>
              <a:gd name="connsiteY42" fmla="*/ 2280019 h 2440970"/>
              <a:gd name="connsiteX43" fmla="*/ 653876 w 3608520"/>
              <a:gd name="connsiteY43" fmla="*/ 2274972 h 2440970"/>
              <a:gd name="connsiteX44" fmla="*/ 620673 w 3608520"/>
              <a:gd name="connsiteY44" fmla="*/ 2265911 h 2440970"/>
              <a:gd name="connsiteX45" fmla="*/ 601439 w 3608520"/>
              <a:gd name="connsiteY45" fmla="*/ 2261864 h 2440970"/>
              <a:gd name="connsiteX46" fmla="*/ 588127 w 3608520"/>
              <a:gd name="connsiteY46" fmla="*/ 2257774 h 2440970"/>
              <a:gd name="connsiteX47" fmla="*/ 550569 w 3608520"/>
              <a:gd name="connsiteY47" fmla="*/ 2253530 h 2440970"/>
              <a:gd name="connsiteX48" fmla="*/ 486780 w 3608520"/>
              <a:gd name="connsiteY48" fmla="*/ 2249073 h 2440970"/>
              <a:gd name="connsiteX49" fmla="*/ 463752 w 3608520"/>
              <a:gd name="connsiteY49" fmla="*/ 2243978 h 2440970"/>
              <a:gd name="connsiteX50" fmla="*/ 463312 w 3608520"/>
              <a:gd name="connsiteY50" fmla="*/ 2242691 h 2440970"/>
              <a:gd name="connsiteX51" fmla="*/ 390985 w 3608520"/>
              <a:gd name="connsiteY51" fmla="*/ 2238113 h 2440970"/>
              <a:gd name="connsiteX52" fmla="*/ 385863 w 3608520"/>
              <a:gd name="connsiteY52" fmla="*/ 2238480 h 2440970"/>
              <a:gd name="connsiteX53" fmla="*/ 370367 w 3608520"/>
              <a:gd name="connsiteY53" fmla="*/ 2237984 h 2440970"/>
              <a:gd name="connsiteX54" fmla="*/ 367369 w 3608520"/>
              <a:gd name="connsiteY54" fmla="*/ 2236619 h 2440970"/>
              <a:gd name="connsiteX55" fmla="*/ 217367 w 3608520"/>
              <a:gd name="connsiteY55" fmla="*/ 2227126 h 2440970"/>
              <a:gd name="connsiteX56" fmla="*/ 214629 w 3608520"/>
              <a:gd name="connsiteY56" fmla="*/ 2227210 h 2440970"/>
              <a:gd name="connsiteX57" fmla="*/ 196085 w 3608520"/>
              <a:gd name="connsiteY57" fmla="*/ 2226930 h 2440970"/>
              <a:gd name="connsiteX58" fmla="*/ 166142 w 3608520"/>
              <a:gd name="connsiteY58" fmla="*/ 2223884 h 2440970"/>
              <a:gd name="connsiteX59" fmla="*/ 106962 w 3608520"/>
              <a:gd name="connsiteY59" fmla="*/ 2220138 h 2440970"/>
              <a:gd name="connsiteX60" fmla="*/ 91511 w 3608520"/>
              <a:gd name="connsiteY60" fmla="*/ 2220444 h 2440970"/>
              <a:gd name="connsiteX61" fmla="*/ 52878 w 3608520"/>
              <a:gd name="connsiteY61" fmla="*/ 2229276 h 2440970"/>
              <a:gd name="connsiteX62" fmla="*/ 33646 w 3608520"/>
              <a:gd name="connsiteY62" fmla="*/ 2217285 h 2440970"/>
              <a:gd name="connsiteX63" fmla="*/ 32738 w 3608520"/>
              <a:gd name="connsiteY63" fmla="*/ 2215441 h 2440970"/>
              <a:gd name="connsiteX64" fmla="*/ 12165 w 3608520"/>
              <a:gd name="connsiteY64" fmla="*/ 2214139 h 2440970"/>
              <a:gd name="connsiteX65" fmla="*/ 0 w 3608520"/>
              <a:gd name="connsiteY65" fmla="*/ 2196134 h 2440970"/>
              <a:gd name="connsiteX66" fmla="*/ 12009 w 3608520"/>
              <a:gd name="connsiteY66" fmla="*/ 1975176 h 2440970"/>
              <a:gd name="connsiteX67" fmla="*/ 32399 w 3608520"/>
              <a:gd name="connsiteY67" fmla="*/ 1483741 h 2440970"/>
              <a:gd name="connsiteX68" fmla="*/ 111686 w 3608520"/>
              <a:gd name="connsiteY68" fmla="*/ 11843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392970 w 3608520"/>
              <a:gd name="connsiteY4" fmla="*/ 2430048 h 2440970"/>
              <a:gd name="connsiteX5" fmla="*/ 3390918 w 3608520"/>
              <a:gd name="connsiteY5" fmla="*/ 2432584 h 2440970"/>
              <a:gd name="connsiteX6" fmla="*/ 3367505 w 3608520"/>
              <a:gd name="connsiteY6" fmla="*/ 2440955 h 2440970"/>
              <a:gd name="connsiteX7" fmla="*/ 3303082 w 3608520"/>
              <a:gd name="connsiteY7" fmla="*/ 2431880 h 2440970"/>
              <a:gd name="connsiteX8" fmla="*/ 3281120 w 3608520"/>
              <a:gd name="connsiteY8" fmla="*/ 2427256 h 2440970"/>
              <a:gd name="connsiteX9" fmla="*/ 3257834 w 3608520"/>
              <a:gd name="connsiteY9" fmla="*/ 2421430 h 2440970"/>
              <a:gd name="connsiteX10" fmla="*/ 2196000 w 3608520"/>
              <a:gd name="connsiteY10" fmla="*/ 2353738 h 2440970"/>
              <a:gd name="connsiteX11" fmla="*/ 2090448 w 3608520"/>
              <a:gd name="connsiteY11" fmla="*/ 2348237 h 2440970"/>
              <a:gd name="connsiteX12" fmla="*/ 1926199 w 3608520"/>
              <a:gd name="connsiteY12" fmla="*/ 2337021 h 2440970"/>
              <a:gd name="connsiteX13" fmla="*/ 1241985 w 3608520"/>
              <a:gd name="connsiteY13" fmla="*/ 2291971 h 2440970"/>
              <a:gd name="connsiteX14" fmla="*/ 1209553 w 3608520"/>
              <a:gd name="connsiteY14" fmla="*/ 2292621 h 2440970"/>
              <a:gd name="connsiteX15" fmla="*/ 1176511 w 3608520"/>
              <a:gd name="connsiteY15" fmla="*/ 2294898 h 2440970"/>
              <a:gd name="connsiteX16" fmla="*/ 1169373 w 3608520"/>
              <a:gd name="connsiteY16" fmla="*/ 2296904 h 2440970"/>
              <a:gd name="connsiteX17" fmla="*/ 1161308 w 3608520"/>
              <a:gd name="connsiteY17" fmla="*/ 2294287 h 2440970"/>
              <a:gd name="connsiteX18" fmla="*/ 1158988 w 3608520"/>
              <a:gd name="connsiteY18" fmla="*/ 2292076 h 2440970"/>
              <a:gd name="connsiteX19" fmla="*/ 1132672 w 3608520"/>
              <a:gd name="connsiteY19" fmla="*/ 2294491 h 2440970"/>
              <a:gd name="connsiteX20" fmla="*/ 1129511 w 3608520"/>
              <a:gd name="connsiteY20" fmla="*/ 2294404 h 2440970"/>
              <a:gd name="connsiteX21" fmla="*/ 1107789 w 3608520"/>
              <a:gd name="connsiteY21" fmla="*/ 2292438 h 2440970"/>
              <a:gd name="connsiteX22" fmla="*/ 1075594 w 3608520"/>
              <a:gd name="connsiteY22" fmla="*/ 2287389 h 2440970"/>
              <a:gd name="connsiteX23" fmla="*/ 1060617 w 3608520"/>
              <a:gd name="connsiteY23" fmla="*/ 2280493 h 2440970"/>
              <a:gd name="connsiteX24" fmla="*/ 962078 w 3608520"/>
              <a:gd name="connsiteY24" fmla="*/ 2274257 h 2440970"/>
              <a:gd name="connsiteX25" fmla="*/ 961858 w 3608520"/>
              <a:gd name="connsiteY25" fmla="*/ 2275459 h 2440970"/>
              <a:gd name="connsiteX26" fmla="*/ 938608 w 3608520"/>
              <a:gd name="connsiteY26" fmla="*/ 2279626 h 2440970"/>
              <a:gd name="connsiteX27" fmla="*/ 927467 w 3608520"/>
              <a:gd name="connsiteY27" fmla="*/ 2277449 h 2440970"/>
              <a:gd name="connsiteX28" fmla="*/ 925525 w 3608520"/>
              <a:gd name="connsiteY28" fmla="*/ 2276981 h 2440970"/>
              <a:gd name="connsiteX29" fmla="*/ 918200 w 3608520"/>
              <a:gd name="connsiteY29" fmla="*/ 2277124 h 2440970"/>
              <a:gd name="connsiteX30" fmla="*/ 915577 w 3608520"/>
              <a:gd name="connsiteY30" fmla="*/ 2274643 h 2440970"/>
              <a:gd name="connsiteX31" fmla="*/ 890829 w 3608520"/>
              <a:gd name="connsiteY31" fmla="*/ 2274017 h 2440970"/>
              <a:gd name="connsiteX32" fmla="*/ 843430 w 3608520"/>
              <a:gd name="connsiteY32" fmla="*/ 2277177 h 2440970"/>
              <a:gd name="connsiteX33" fmla="*/ 836042 w 3608520"/>
              <a:gd name="connsiteY33" fmla="*/ 2279238 h 2440970"/>
              <a:gd name="connsiteX34" fmla="*/ 787832 w 3608520"/>
              <a:gd name="connsiteY34" fmla="*/ 2280202 h 2440970"/>
              <a:gd name="connsiteX35" fmla="*/ 754791 w 3608520"/>
              <a:gd name="connsiteY35" fmla="*/ 2282480 h 2440970"/>
              <a:gd name="connsiteX36" fmla="*/ 747654 w 3608520"/>
              <a:gd name="connsiteY36" fmla="*/ 2284487 h 2440970"/>
              <a:gd name="connsiteX37" fmla="*/ 739589 w 3608520"/>
              <a:gd name="connsiteY37" fmla="*/ 2281869 h 2440970"/>
              <a:gd name="connsiteX38" fmla="*/ 737268 w 3608520"/>
              <a:gd name="connsiteY38" fmla="*/ 2279657 h 2440970"/>
              <a:gd name="connsiteX39" fmla="*/ 710953 w 3608520"/>
              <a:gd name="connsiteY39" fmla="*/ 2282072 h 2440970"/>
              <a:gd name="connsiteX40" fmla="*/ 707792 w 3608520"/>
              <a:gd name="connsiteY40" fmla="*/ 2281986 h 2440970"/>
              <a:gd name="connsiteX41" fmla="*/ 686070 w 3608520"/>
              <a:gd name="connsiteY41" fmla="*/ 2280019 h 2440970"/>
              <a:gd name="connsiteX42" fmla="*/ 653876 w 3608520"/>
              <a:gd name="connsiteY42" fmla="*/ 2274972 h 2440970"/>
              <a:gd name="connsiteX43" fmla="*/ 620673 w 3608520"/>
              <a:gd name="connsiteY43" fmla="*/ 2265911 h 2440970"/>
              <a:gd name="connsiteX44" fmla="*/ 601439 w 3608520"/>
              <a:gd name="connsiteY44" fmla="*/ 2261864 h 2440970"/>
              <a:gd name="connsiteX45" fmla="*/ 588127 w 3608520"/>
              <a:gd name="connsiteY45" fmla="*/ 2257774 h 2440970"/>
              <a:gd name="connsiteX46" fmla="*/ 550569 w 3608520"/>
              <a:gd name="connsiteY46" fmla="*/ 2253530 h 2440970"/>
              <a:gd name="connsiteX47" fmla="*/ 486780 w 3608520"/>
              <a:gd name="connsiteY47" fmla="*/ 2249073 h 2440970"/>
              <a:gd name="connsiteX48" fmla="*/ 463752 w 3608520"/>
              <a:gd name="connsiteY48" fmla="*/ 2243978 h 2440970"/>
              <a:gd name="connsiteX49" fmla="*/ 463312 w 3608520"/>
              <a:gd name="connsiteY49" fmla="*/ 2242691 h 2440970"/>
              <a:gd name="connsiteX50" fmla="*/ 390985 w 3608520"/>
              <a:gd name="connsiteY50" fmla="*/ 2238113 h 2440970"/>
              <a:gd name="connsiteX51" fmla="*/ 385863 w 3608520"/>
              <a:gd name="connsiteY51" fmla="*/ 2238480 h 2440970"/>
              <a:gd name="connsiteX52" fmla="*/ 370367 w 3608520"/>
              <a:gd name="connsiteY52" fmla="*/ 2237984 h 2440970"/>
              <a:gd name="connsiteX53" fmla="*/ 367369 w 3608520"/>
              <a:gd name="connsiteY53" fmla="*/ 2236619 h 2440970"/>
              <a:gd name="connsiteX54" fmla="*/ 217367 w 3608520"/>
              <a:gd name="connsiteY54" fmla="*/ 2227126 h 2440970"/>
              <a:gd name="connsiteX55" fmla="*/ 214629 w 3608520"/>
              <a:gd name="connsiteY55" fmla="*/ 2227210 h 2440970"/>
              <a:gd name="connsiteX56" fmla="*/ 196085 w 3608520"/>
              <a:gd name="connsiteY56" fmla="*/ 2226930 h 2440970"/>
              <a:gd name="connsiteX57" fmla="*/ 166142 w 3608520"/>
              <a:gd name="connsiteY57" fmla="*/ 2223884 h 2440970"/>
              <a:gd name="connsiteX58" fmla="*/ 106962 w 3608520"/>
              <a:gd name="connsiteY58" fmla="*/ 2220138 h 2440970"/>
              <a:gd name="connsiteX59" fmla="*/ 91511 w 3608520"/>
              <a:gd name="connsiteY59" fmla="*/ 2220444 h 2440970"/>
              <a:gd name="connsiteX60" fmla="*/ 52878 w 3608520"/>
              <a:gd name="connsiteY60" fmla="*/ 2229276 h 2440970"/>
              <a:gd name="connsiteX61" fmla="*/ 33646 w 3608520"/>
              <a:gd name="connsiteY61" fmla="*/ 2217285 h 2440970"/>
              <a:gd name="connsiteX62" fmla="*/ 32738 w 3608520"/>
              <a:gd name="connsiteY62" fmla="*/ 2215441 h 2440970"/>
              <a:gd name="connsiteX63" fmla="*/ 12165 w 3608520"/>
              <a:gd name="connsiteY63" fmla="*/ 2214139 h 2440970"/>
              <a:gd name="connsiteX64" fmla="*/ 0 w 3608520"/>
              <a:gd name="connsiteY64" fmla="*/ 2196134 h 2440970"/>
              <a:gd name="connsiteX65" fmla="*/ 12009 w 3608520"/>
              <a:gd name="connsiteY65" fmla="*/ 1975176 h 2440970"/>
              <a:gd name="connsiteX66" fmla="*/ 32399 w 3608520"/>
              <a:gd name="connsiteY66" fmla="*/ 1483741 h 2440970"/>
              <a:gd name="connsiteX67" fmla="*/ 111686 w 3608520"/>
              <a:gd name="connsiteY67" fmla="*/ 11843 h 2440970"/>
              <a:gd name="connsiteX68" fmla="*/ 112254 w 3608520"/>
              <a:gd name="connsiteY68" fmla="*/ 0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392970 w 3608520"/>
              <a:gd name="connsiteY3" fmla="*/ 2430048 h 2440970"/>
              <a:gd name="connsiteX4" fmla="*/ 3390918 w 3608520"/>
              <a:gd name="connsiteY4" fmla="*/ 2432584 h 2440970"/>
              <a:gd name="connsiteX5" fmla="*/ 3367505 w 3608520"/>
              <a:gd name="connsiteY5" fmla="*/ 2440955 h 2440970"/>
              <a:gd name="connsiteX6" fmla="*/ 3303082 w 3608520"/>
              <a:gd name="connsiteY6" fmla="*/ 2431880 h 2440970"/>
              <a:gd name="connsiteX7" fmla="*/ 3281120 w 3608520"/>
              <a:gd name="connsiteY7" fmla="*/ 2427256 h 2440970"/>
              <a:gd name="connsiteX8" fmla="*/ 3257834 w 3608520"/>
              <a:gd name="connsiteY8" fmla="*/ 2421430 h 2440970"/>
              <a:gd name="connsiteX9" fmla="*/ 2196000 w 3608520"/>
              <a:gd name="connsiteY9" fmla="*/ 2353738 h 2440970"/>
              <a:gd name="connsiteX10" fmla="*/ 2090448 w 3608520"/>
              <a:gd name="connsiteY10" fmla="*/ 2348237 h 2440970"/>
              <a:gd name="connsiteX11" fmla="*/ 1926199 w 3608520"/>
              <a:gd name="connsiteY11" fmla="*/ 2337021 h 2440970"/>
              <a:gd name="connsiteX12" fmla="*/ 1241985 w 3608520"/>
              <a:gd name="connsiteY12" fmla="*/ 2291971 h 2440970"/>
              <a:gd name="connsiteX13" fmla="*/ 1209553 w 3608520"/>
              <a:gd name="connsiteY13" fmla="*/ 2292621 h 2440970"/>
              <a:gd name="connsiteX14" fmla="*/ 1176511 w 3608520"/>
              <a:gd name="connsiteY14" fmla="*/ 2294898 h 2440970"/>
              <a:gd name="connsiteX15" fmla="*/ 1169373 w 3608520"/>
              <a:gd name="connsiteY15" fmla="*/ 2296904 h 2440970"/>
              <a:gd name="connsiteX16" fmla="*/ 1161308 w 3608520"/>
              <a:gd name="connsiteY16" fmla="*/ 2294287 h 2440970"/>
              <a:gd name="connsiteX17" fmla="*/ 1158988 w 3608520"/>
              <a:gd name="connsiteY17" fmla="*/ 2292076 h 2440970"/>
              <a:gd name="connsiteX18" fmla="*/ 1132672 w 3608520"/>
              <a:gd name="connsiteY18" fmla="*/ 2294491 h 2440970"/>
              <a:gd name="connsiteX19" fmla="*/ 1129511 w 3608520"/>
              <a:gd name="connsiteY19" fmla="*/ 2294404 h 2440970"/>
              <a:gd name="connsiteX20" fmla="*/ 1107789 w 3608520"/>
              <a:gd name="connsiteY20" fmla="*/ 2292438 h 2440970"/>
              <a:gd name="connsiteX21" fmla="*/ 1075594 w 3608520"/>
              <a:gd name="connsiteY21" fmla="*/ 2287389 h 2440970"/>
              <a:gd name="connsiteX22" fmla="*/ 1060617 w 3608520"/>
              <a:gd name="connsiteY22" fmla="*/ 2280493 h 2440970"/>
              <a:gd name="connsiteX23" fmla="*/ 962078 w 3608520"/>
              <a:gd name="connsiteY23" fmla="*/ 2274257 h 2440970"/>
              <a:gd name="connsiteX24" fmla="*/ 961858 w 3608520"/>
              <a:gd name="connsiteY24" fmla="*/ 2275459 h 2440970"/>
              <a:gd name="connsiteX25" fmla="*/ 938608 w 3608520"/>
              <a:gd name="connsiteY25" fmla="*/ 2279626 h 2440970"/>
              <a:gd name="connsiteX26" fmla="*/ 927467 w 3608520"/>
              <a:gd name="connsiteY26" fmla="*/ 2277449 h 2440970"/>
              <a:gd name="connsiteX27" fmla="*/ 925525 w 3608520"/>
              <a:gd name="connsiteY27" fmla="*/ 2276981 h 2440970"/>
              <a:gd name="connsiteX28" fmla="*/ 918200 w 3608520"/>
              <a:gd name="connsiteY28" fmla="*/ 2277124 h 2440970"/>
              <a:gd name="connsiteX29" fmla="*/ 915577 w 3608520"/>
              <a:gd name="connsiteY29" fmla="*/ 2274643 h 2440970"/>
              <a:gd name="connsiteX30" fmla="*/ 890829 w 3608520"/>
              <a:gd name="connsiteY30" fmla="*/ 2274017 h 2440970"/>
              <a:gd name="connsiteX31" fmla="*/ 843430 w 3608520"/>
              <a:gd name="connsiteY31" fmla="*/ 2277177 h 2440970"/>
              <a:gd name="connsiteX32" fmla="*/ 836042 w 3608520"/>
              <a:gd name="connsiteY32" fmla="*/ 2279238 h 2440970"/>
              <a:gd name="connsiteX33" fmla="*/ 787832 w 3608520"/>
              <a:gd name="connsiteY33" fmla="*/ 2280202 h 2440970"/>
              <a:gd name="connsiteX34" fmla="*/ 754791 w 3608520"/>
              <a:gd name="connsiteY34" fmla="*/ 2282480 h 2440970"/>
              <a:gd name="connsiteX35" fmla="*/ 747654 w 3608520"/>
              <a:gd name="connsiteY35" fmla="*/ 2284487 h 2440970"/>
              <a:gd name="connsiteX36" fmla="*/ 739589 w 3608520"/>
              <a:gd name="connsiteY36" fmla="*/ 2281869 h 2440970"/>
              <a:gd name="connsiteX37" fmla="*/ 737268 w 3608520"/>
              <a:gd name="connsiteY37" fmla="*/ 2279657 h 2440970"/>
              <a:gd name="connsiteX38" fmla="*/ 710953 w 3608520"/>
              <a:gd name="connsiteY38" fmla="*/ 2282072 h 2440970"/>
              <a:gd name="connsiteX39" fmla="*/ 707792 w 3608520"/>
              <a:gd name="connsiteY39" fmla="*/ 2281986 h 2440970"/>
              <a:gd name="connsiteX40" fmla="*/ 686070 w 3608520"/>
              <a:gd name="connsiteY40" fmla="*/ 2280019 h 2440970"/>
              <a:gd name="connsiteX41" fmla="*/ 653876 w 3608520"/>
              <a:gd name="connsiteY41" fmla="*/ 2274972 h 2440970"/>
              <a:gd name="connsiteX42" fmla="*/ 620673 w 3608520"/>
              <a:gd name="connsiteY42" fmla="*/ 2265911 h 2440970"/>
              <a:gd name="connsiteX43" fmla="*/ 601439 w 3608520"/>
              <a:gd name="connsiteY43" fmla="*/ 2261864 h 2440970"/>
              <a:gd name="connsiteX44" fmla="*/ 588127 w 3608520"/>
              <a:gd name="connsiteY44" fmla="*/ 2257774 h 2440970"/>
              <a:gd name="connsiteX45" fmla="*/ 550569 w 3608520"/>
              <a:gd name="connsiteY45" fmla="*/ 2253530 h 2440970"/>
              <a:gd name="connsiteX46" fmla="*/ 486780 w 3608520"/>
              <a:gd name="connsiteY46" fmla="*/ 2249073 h 2440970"/>
              <a:gd name="connsiteX47" fmla="*/ 463752 w 3608520"/>
              <a:gd name="connsiteY47" fmla="*/ 2243978 h 2440970"/>
              <a:gd name="connsiteX48" fmla="*/ 463312 w 3608520"/>
              <a:gd name="connsiteY48" fmla="*/ 2242691 h 2440970"/>
              <a:gd name="connsiteX49" fmla="*/ 390985 w 3608520"/>
              <a:gd name="connsiteY49" fmla="*/ 2238113 h 2440970"/>
              <a:gd name="connsiteX50" fmla="*/ 385863 w 3608520"/>
              <a:gd name="connsiteY50" fmla="*/ 2238480 h 2440970"/>
              <a:gd name="connsiteX51" fmla="*/ 370367 w 3608520"/>
              <a:gd name="connsiteY51" fmla="*/ 2237984 h 2440970"/>
              <a:gd name="connsiteX52" fmla="*/ 367369 w 3608520"/>
              <a:gd name="connsiteY52" fmla="*/ 2236619 h 2440970"/>
              <a:gd name="connsiteX53" fmla="*/ 217367 w 3608520"/>
              <a:gd name="connsiteY53" fmla="*/ 2227126 h 2440970"/>
              <a:gd name="connsiteX54" fmla="*/ 214629 w 3608520"/>
              <a:gd name="connsiteY54" fmla="*/ 2227210 h 2440970"/>
              <a:gd name="connsiteX55" fmla="*/ 196085 w 3608520"/>
              <a:gd name="connsiteY55" fmla="*/ 2226930 h 2440970"/>
              <a:gd name="connsiteX56" fmla="*/ 166142 w 3608520"/>
              <a:gd name="connsiteY56" fmla="*/ 2223884 h 2440970"/>
              <a:gd name="connsiteX57" fmla="*/ 106962 w 3608520"/>
              <a:gd name="connsiteY57" fmla="*/ 2220138 h 2440970"/>
              <a:gd name="connsiteX58" fmla="*/ 91511 w 3608520"/>
              <a:gd name="connsiteY58" fmla="*/ 2220444 h 2440970"/>
              <a:gd name="connsiteX59" fmla="*/ 52878 w 3608520"/>
              <a:gd name="connsiteY59" fmla="*/ 2229276 h 2440970"/>
              <a:gd name="connsiteX60" fmla="*/ 33646 w 3608520"/>
              <a:gd name="connsiteY60" fmla="*/ 2217285 h 2440970"/>
              <a:gd name="connsiteX61" fmla="*/ 32738 w 3608520"/>
              <a:gd name="connsiteY61" fmla="*/ 2215441 h 2440970"/>
              <a:gd name="connsiteX62" fmla="*/ 12165 w 3608520"/>
              <a:gd name="connsiteY62" fmla="*/ 2214139 h 2440970"/>
              <a:gd name="connsiteX63" fmla="*/ 0 w 3608520"/>
              <a:gd name="connsiteY63" fmla="*/ 2196134 h 2440970"/>
              <a:gd name="connsiteX64" fmla="*/ 12009 w 3608520"/>
              <a:gd name="connsiteY64" fmla="*/ 1975176 h 2440970"/>
              <a:gd name="connsiteX65" fmla="*/ 32399 w 3608520"/>
              <a:gd name="connsiteY65" fmla="*/ 1483741 h 2440970"/>
              <a:gd name="connsiteX66" fmla="*/ 111686 w 3608520"/>
              <a:gd name="connsiteY66" fmla="*/ 11843 h 2440970"/>
              <a:gd name="connsiteX67" fmla="*/ 112254 w 3608520"/>
              <a:gd name="connsiteY67" fmla="*/ 0 h 2440970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392970 w 3608520"/>
              <a:gd name="connsiteY3" fmla="*/ 2430048 h 2440996"/>
              <a:gd name="connsiteX4" fmla="*/ 3446603 w 3608520"/>
              <a:gd name="connsiteY4" fmla="*/ 2435515 h 2440996"/>
              <a:gd name="connsiteX5" fmla="*/ 3367505 w 3608520"/>
              <a:gd name="connsiteY5" fmla="*/ 2440955 h 2440996"/>
              <a:gd name="connsiteX6" fmla="*/ 3303082 w 3608520"/>
              <a:gd name="connsiteY6" fmla="*/ 2431880 h 2440996"/>
              <a:gd name="connsiteX7" fmla="*/ 3281120 w 3608520"/>
              <a:gd name="connsiteY7" fmla="*/ 2427256 h 2440996"/>
              <a:gd name="connsiteX8" fmla="*/ 3257834 w 3608520"/>
              <a:gd name="connsiteY8" fmla="*/ 2421430 h 2440996"/>
              <a:gd name="connsiteX9" fmla="*/ 2196000 w 3608520"/>
              <a:gd name="connsiteY9" fmla="*/ 2353738 h 2440996"/>
              <a:gd name="connsiteX10" fmla="*/ 2090448 w 3608520"/>
              <a:gd name="connsiteY10" fmla="*/ 2348237 h 2440996"/>
              <a:gd name="connsiteX11" fmla="*/ 1926199 w 3608520"/>
              <a:gd name="connsiteY11" fmla="*/ 2337021 h 2440996"/>
              <a:gd name="connsiteX12" fmla="*/ 1241985 w 3608520"/>
              <a:gd name="connsiteY12" fmla="*/ 2291971 h 2440996"/>
              <a:gd name="connsiteX13" fmla="*/ 1209553 w 3608520"/>
              <a:gd name="connsiteY13" fmla="*/ 2292621 h 2440996"/>
              <a:gd name="connsiteX14" fmla="*/ 1176511 w 3608520"/>
              <a:gd name="connsiteY14" fmla="*/ 2294898 h 2440996"/>
              <a:gd name="connsiteX15" fmla="*/ 1169373 w 3608520"/>
              <a:gd name="connsiteY15" fmla="*/ 2296904 h 2440996"/>
              <a:gd name="connsiteX16" fmla="*/ 1161308 w 3608520"/>
              <a:gd name="connsiteY16" fmla="*/ 2294287 h 2440996"/>
              <a:gd name="connsiteX17" fmla="*/ 1158988 w 3608520"/>
              <a:gd name="connsiteY17" fmla="*/ 2292076 h 2440996"/>
              <a:gd name="connsiteX18" fmla="*/ 1132672 w 3608520"/>
              <a:gd name="connsiteY18" fmla="*/ 2294491 h 2440996"/>
              <a:gd name="connsiteX19" fmla="*/ 1129511 w 3608520"/>
              <a:gd name="connsiteY19" fmla="*/ 2294404 h 2440996"/>
              <a:gd name="connsiteX20" fmla="*/ 1107789 w 3608520"/>
              <a:gd name="connsiteY20" fmla="*/ 2292438 h 2440996"/>
              <a:gd name="connsiteX21" fmla="*/ 1075594 w 3608520"/>
              <a:gd name="connsiteY21" fmla="*/ 2287389 h 2440996"/>
              <a:gd name="connsiteX22" fmla="*/ 1060617 w 3608520"/>
              <a:gd name="connsiteY22" fmla="*/ 2280493 h 2440996"/>
              <a:gd name="connsiteX23" fmla="*/ 962078 w 3608520"/>
              <a:gd name="connsiteY23" fmla="*/ 2274257 h 2440996"/>
              <a:gd name="connsiteX24" fmla="*/ 961858 w 3608520"/>
              <a:gd name="connsiteY24" fmla="*/ 2275459 h 2440996"/>
              <a:gd name="connsiteX25" fmla="*/ 938608 w 3608520"/>
              <a:gd name="connsiteY25" fmla="*/ 2279626 h 2440996"/>
              <a:gd name="connsiteX26" fmla="*/ 927467 w 3608520"/>
              <a:gd name="connsiteY26" fmla="*/ 2277449 h 2440996"/>
              <a:gd name="connsiteX27" fmla="*/ 925525 w 3608520"/>
              <a:gd name="connsiteY27" fmla="*/ 2276981 h 2440996"/>
              <a:gd name="connsiteX28" fmla="*/ 918200 w 3608520"/>
              <a:gd name="connsiteY28" fmla="*/ 2277124 h 2440996"/>
              <a:gd name="connsiteX29" fmla="*/ 915577 w 3608520"/>
              <a:gd name="connsiteY29" fmla="*/ 2274643 h 2440996"/>
              <a:gd name="connsiteX30" fmla="*/ 890829 w 3608520"/>
              <a:gd name="connsiteY30" fmla="*/ 2274017 h 2440996"/>
              <a:gd name="connsiteX31" fmla="*/ 843430 w 3608520"/>
              <a:gd name="connsiteY31" fmla="*/ 2277177 h 2440996"/>
              <a:gd name="connsiteX32" fmla="*/ 836042 w 3608520"/>
              <a:gd name="connsiteY32" fmla="*/ 2279238 h 2440996"/>
              <a:gd name="connsiteX33" fmla="*/ 787832 w 3608520"/>
              <a:gd name="connsiteY33" fmla="*/ 2280202 h 2440996"/>
              <a:gd name="connsiteX34" fmla="*/ 754791 w 3608520"/>
              <a:gd name="connsiteY34" fmla="*/ 2282480 h 2440996"/>
              <a:gd name="connsiteX35" fmla="*/ 747654 w 3608520"/>
              <a:gd name="connsiteY35" fmla="*/ 2284487 h 2440996"/>
              <a:gd name="connsiteX36" fmla="*/ 739589 w 3608520"/>
              <a:gd name="connsiteY36" fmla="*/ 2281869 h 2440996"/>
              <a:gd name="connsiteX37" fmla="*/ 737268 w 3608520"/>
              <a:gd name="connsiteY37" fmla="*/ 2279657 h 2440996"/>
              <a:gd name="connsiteX38" fmla="*/ 710953 w 3608520"/>
              <a:gd name="connsiteY38" fmla="*/ 2282072 h 2440996"/>
              <a:gd name="connsiteX39" fmla="*/ 707792 w 3608520"/>
              <a:gd name="connsiteY39" fmla="*/ 2281986 h 2440996"/>
              <a:gd name="connsiteX40" fmla="*/ 686070 w 3608520"/>
              <a:gd name="connsiteY40" fmla="*/ 2280019 h 2440996"/>
              <a:gd name="connsiteX41" fmla="*/ 653876 w 3608520"/>
              <a:gd name="connsiteY41" fmla="*/ 2274972 h 2440996"/>
              <a:gd name="connsiteX42" fmla="*/ 620673 w 3608520"/>
              <a:gd name="connsiteY42" fmla="*/ 2265911 h 2440996"/>
              <a:gd name="connsiteX43" fmla="*/ 601439 w 3608520"/>
              <a:gd name="connsiteY43" fmla="*/ 2261864 h 2440996"/>
              <a:gd name="connsiteX44" fmla="*/ 588127 w 3608520"/>
              <a:gd name="connsiteY44" fmla="*/ 2257774 h 2440996"/>
              <a:gd name="connsiteX45" fmla="*/ 550569 w 3608520"/>
              <a:gd name="connsiteY45" fmla="*/ 2253530 h 2440996"/>
              <a:gd name="connsiteX46" fmla="*/ 486780 w 3608520"/>
              <a:gd name="connsiteY46" fmla="*/ 2249073 h 2440996"/>
              <a:gd name="connsiteX47" fmla="*/ 463752 w 3608520"/>
              <a:gd name="connsiteY47" fmla="*/ 2243978 h 2440996"/>
              <a:gd name="connsiteX48" fmla="*/ 463312 w 3608520"/>
              <a:gd name="connsiteY48" fmla="*/ 2242691 h 2440996"/>
              <a:gd name="connsiteX49" fmla="*/ 390985 w 3608520"/>
              <a:gd name="connsiteY49" fmla="*/ 2238113 h 2440996"/>
              <a:gd name="connsiteX50" fmla="*/ 385863 w 3608520"/>
              <a:gd name="connsiteY50" fmla="*/ 2238480 h 2440996"/>
              <a:gd name="connsiteX51" fmla="*/ 370367 w 3608520"/>
              <a:gd name="connsiteY51" fmla="*/ 2237984 h 2440996"/>
              <a:gd name="connsiteX52" fmla="*/ 367369 w 3608520"/>
              <a:gd name="connsiteY52" fmla="*/ 2236619 h 2440996"/>
              <a:gd name="connsiteX53" fmla="*/ 217367 w 3608520"/>
              <a:gd name="connsiteY53" fmla="*/ 2227126 h 2440996"/>
              <a:gd name="connsiteX54" fmla="*/ 214629 w 3608520"/>
              <a:gd name="connsiteY54" fmla="*/ 2227210 h 2440996"/>
              <a:gd name="connsiteX55" fmla="*/ 196085 w 3608520"/>
              <a:gd name="connsiteY55" fmla="*/ 2226930 h 2440996"/>
              <a:gd name="connsiteX56" fmla="*/ 166142 w 3608520"/>
              <a:gd name="connsiteY56" fmla="*/ 2223884 h 2440996"/>
              <a:gd name="connsiteX57" fmla="*/ 106962 w 3608520"/>
              <a:gd name="connsiteY57" fmla="*/ 2220138 h 2440996"/>
              <a:gd name="connsiteX58" fmla="*/ 91511 w 3608520"/>
              <a:gd name="connsiteY58" fmla="*/ 2220444 h 2440996"/>
              <a:gd name="connsiteX59" fmla="*/ 52878 w 3608520"/>
              <a:gd name="connsiteY59" fmla="*/ 2229276 h 2440996"/>
              <a:gd name="connsiteX60" fmla="*/ 33646 w 3608520"/>
              <a:gd name="connsiteY60" fmla="*/ 2217285 h 2440996"/>
              <a:gd name="connsiteX61" fmla="*/ 32738 w 3608520"/>
              <a:gd name="connsiteY61" fmla="*/ 2215441 h 2440996"/>
              <a:gd name="connsiteX62" fmla="*/ 12165 w 3608520"/>
              <a:gd name="connsiteY62" fmla="*/ 2214139 h 2440996"/>
              <a:gd name="connsiteX63" fmla="*/ 0 w 3608520"/>
              <a:gd name="connsiteY63" fmla="*/ 2196134 h 2440996"/>
              <a:gd name="connsiteX64" fmla="*/ 12009 w 3608520"/>
              <a:gd name="connsiteY64" fmla="*/ 1975176 h 2440996"/>
              <a:gd name="connsiteX65" fmla="*/ 32399 w 3608520"/>
              <a:gd name="connsiteY65" fmla="*/ 1483741 h 2440996"/>
              <a:gd name="connsiteX66" fmla="*/ 111686 w 3608520"/>
              <a:gd name="connsiteY66" fmla="*/ 11843 h 2440996"/>
              <a:gd name="connsiteX67" fmla="*/ 112254 w 3608520"/>
              <a:gd name="connsiteY67" fmla="*/ 0 h 2440996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446603 w 3608520"/>
              <a:gd name="connsiteY3" fmla="*/ 2435515 h 2440996"/>
              <a:gd name="connsiteX4" fmla="*/ 3367505 w 3608520"/>
              <a:gd name="connsiteY4" fmla="*/ 2440955 h 2440996"/>
              <a:gd name="connsiteX5" fmla="*/ 3303082 w 3608520"/>
              <a:gd name="connsiteY5" fmla="*/ 2431880 h 2440996"/>
              <a:gd name="connsiteX6" fmla="*/ 3281120 w 3608520"/>
              <a:gd name="connsiteY6" fmla="*/ 2427256 h 2440996"/>
              <a:gd name="connsiteX7" fmla="*/ 3257834 w 3608520"/>
              <a:gd name="connsiteY7" fmla="*/ 2421430 h 2440996"/>
              <a:gd name="connsiteX8" fmla="*/ 2196000 w 3608520"/>
              <a:gd name="connsiteY8" fmla="*/ 2353738 h 2440996"/>
              <a:gd name="connsiteX9" fmla="*/ 2090448 w 3608520"/>
              <a:gd name="connsiteY9" fmla="*/ 2348237 h 2440996"/>
              <a:gd name="connsiteX10" fmla="*/ 1926199 w 3608520"/>
              <a:gd name="connsiteY10" fmla="*/ 2337021 h 2440996"/>
              <a:gd name="connsiteX11" fmla="*/ 1241985 w 3608520"/>
              <a:gd name="connsiteY11" fmla="*/ 2291971 h 2440996"/>
              <a:gd name="connsiteX12" fmla="*/ 1209553 w 3608520"/>
              <a:gd name="connsiteY12" fmla="*/ 2292621 h 2440996"/>
              <a:gd name="connsiteX13" fmla="*/ 1176511 w 3608520"/>
              <a:gd name="connsiteY13" fmla="*/ 2294898 h 2440996"/>
              <a:gd name="connsiteX14" fmla="*/ 1169373 w 3608520"/>
              <a:gd name="connsiteY14" fmla="*/ 2296904 h 2440996"/>
              <a:gd name="connsiteX15" fmla="*/ 1161308 w 3608520"/>
              <a:gd name="connsiteY15" fmla="*/ 2294287 h 2440996"/>
              <a:gd name="connsiteX16" fmla="*/ 1158988 w 3608520"/>
              <a:gd name="connsiteY16" fmla="*/ 2292076 h 2440996"/>
              <a:gd name="connsiteX17" fmla="*/ 1132672 w 3608520"/>
              <a:gd name="connsiteY17" fmla="*/ 2294491 h 2440996"/>
              <a:gd name="connsiteX18" fmla="*/ 1129511 w 3608520"/>
              <a:gd name="connsiteY18" fmla="*/ 2294404 h 2440996"/>
              <a:gd name="connsiteX19" fmla="*/ 1107789 w 3608520"/>
              <a:gd name="connsiteY19" fmla="*/ 2292438 h 2440996"/>
              <a:gd name="connsiteX20" fmla="*/ 1075594 w 3608520"/>
              <a:gd name="connsiteY20" fmla="*/ 2287389 h 2440996"/>
              <a:gd name="connsiteX21" fmla="*/ 1060617 w 3608520"/>
              <a:gd name="connsiteY21" fmla="*/ 2280493 h 2440996"/>
              <a:gd name="connsiteX22" fmla="*/ 962078 w 3608520"/>
              <a:gd name="connsiteY22" fmla="*/ 2274257 h 2440996"/>
              <a:gd name="connsiteX23" fmla="*/ 961858 w 3608520"/>
              <a:gd name="connsiteY23" fmla="*/ 2275459 h 2440996"/>
              <a:gd name="connsiteX24" fmla="*/ 938608 w 3608520"/>
              <a:gd name="connsiteY24" fmla="*/ 2279626 h 2440996"/>
              <a:gd name="connsiteX25" fmla="*/ 927467 w 3608520"/>
              <a:gd name="connsiteY25" fmla="*/ 2277449 h 2440996"/>
              <a:gd name="connsiteX26" fmla="*/ 925525 w 3608520"/>
              <a:gd name="connsiteY26" fmla="*/ 2276981 h 2440996"/>
              <a:gd name="connsiteX27" fmla="*/ 918200 w 3608520"/>
              <a:gd name="connsiteY27" fmla="*/ 2277124 h 2440996"/>
              <a:gd name="connsiteX28" fmla="*/ 915577 w 3608520"/>
              <a:gd name="connsiteY28" fmla="*/ 2274643 h 2440996"/>
              <a:gd name="connsiteX29" fmla="*/ 890829 w 3608520"/>
              <a:gd name="connsiteY29" fmla="*/ 2274017 h 2440996"/>
              <a:gd name="connsiteX30" fmla="*/ 843430 w 3608520"/>
              <a:gd name="connsiteY30" fmla="*/ 2277177 h 2440996"/>
              <a:gd name="connsiteX31" fmla="*/ 836042 w 3608520"/>
              <a:gd name="connsiteY31" fmla="*/ 2279238 h 2440996"/>
              <a:gd name="connsiteX32" fmla="*/ 787832 w 3608520"/>
              <a:gd name="connsiteY32" fmla="*/ 2280202 h 2440996"/>
              <a:gd name="connsiteX33" fmla="*/ 754791 w 3608520"/>
              <a:gd name="connsiteY33" fmla="*/ 2282480 h 2440996"/>
              <a:gd name="connsiteX34" fmla="*/ 747654 w 3608520"/>
              <a:gd name="connsiteY34" fmla="*/ 2284487 h 2440996"/>
              <a:gd name="connsiteX35" fmla="*/ 739589 w 3608520"/>
              <a:gd name="connsiteY35" fmla="*/ 2281869 h 2440996"/>
              <a:gd name="connsiteX36" fmla="*/ 737268 w 3608520"/>
              <a:gd name="connsiteY36" fmla="*/ 2279657 h 2440996"/>
              <a:gd name="connsiteX37" fmla="*/ 710953 w 3608520"/>
              <a:gd name="connsiteY37" fmla="*/ 2282072 h 2440996"/>
              <a:gd name="connsiteX38" fmla="*/ 707792 w 3608520"/>
              <a:gd name="connsiteY38" fmla="*/ 2281986 h 2440996"/>
              <a:gd name="connsiteX39" fmla="*/ 686070 w 3608520"/>
              <a:gd name="connsiteY39" fmla="*/ 2280019 h 2440996"/>
              <a:gd name="connsiteX40" fmla="*/ 653876 w 3608520"/>
              <a:gd name="connsiteY40" fmla="*/ 2274972 h 2440996"/>
              <a:gd name="connsiteX41" fmla="*/ 620673 w 3608520"/>
              <a:gd name="connsiteY41" fmla="*/ 2265911 h 2440996"/>
              <a:gd name="connsiteX42" fmla="*/ 601439 w 3608520"/>
              <a:gd name="connsiteY42" fmla="*/ 2261864 h 2440996"/>
              <a:gd name="connsiteX43" fmla="*/ 588127 w 3608520"/>
              <a:gd name="connsiteY43" fmla="*/ 2257774 h 2440996"/>
              <a:gd name="connsiteX44" fmla="*/ 550569 w 3608520"/>
              <a:gd name="connsiteY44" fmla="*/ 2253530 h 2440996"/>
              <a:gd name="connsiteX45" fmla="*/ 486780 w 3608520"/>
              <a:gd name="connsiteY45" fmla="*/ 2249073 h 2440996"/>
              <a:gd name="connsiteX46" fmla="*/ 463752 w 3608520"/>
              <a:gd name="connsiteY46" fmla="*/ 2243978 h 2440996"/>
              <a:gd name="connsiteX47" fmla="*/ 463312 w 3608520"/>
              <a:gd name="connsiteY47" fmla="*/ 2242691 h 2440996"/>
              <a:gd name="connsiteX48" fmla="*/ 390985 w 3608520"/>
              <a:gd name="connsiteY48" fmla="*/ 2238113 h 2440996"/>
              <a:gd name="connsiteX49" fmla="*/ 385863 w 3608520"/>
              <a:gd name="connsiteY49" fmla="*/ 2238480 h 2440996"/>
              <a:gd name="connsiteX50" fmla="*/ 370367 w 3608520"/>
              <a:gd name="connsiteY50" fmla="*/ 2237984 h 2440996"/>
              <a:gd name="connsiteX51" fmla="*/ 367369 w 3608520"/>
              <a:gd name="connsiteY51" fmla="*/ 2236619 h 2440996"/>
              <a:gd name="connsiteX52" fmla="*/ 217367 w 3608520"/>
              <a:gd name="connsiteY52" fmla="*/ 2227126 h 2440996"/>
              <a:gd name="connsiteX53" fmla="*/ 214629 w 3608520"/>
              <a:gd name="connsiteY53" fmla="*/ 2227210 h 2440996"/>
              <a:gd name="connsiteX54" fmla="*/ 196085 w 3608520"/>
              <a:gd name="connsiteY54" fmla="*/ 2226930 h 2440996"/>
              <a:gd name="connsiteX55" fmla="*/ 166142 w 3608520"/>
              <a:gd name="connsiteY55" fmla="*/ 2223884 h 2440996"/>
              <a:gd name="connsiteX56" fmla="*/ 106962 w 3608520"/>
              <a:gd name="connsiteY56" fmla="*/ 2220138 h 2440996"/>
              <a:gd name="connsiteX57" fmla="*/ 91511 w 3608520"/>
              <a:gd name="connsiteY57" fmla="*/ 2220444 h 2440996"/>
              <a:gd name="connsiteX58" fmla="*/ 52878 w 3608520"/>
              <a:gd name="connsiteY58" fmla="*/ 2229276 h 2440996"/>
              <a:gd name="connsiteX59" fmla="*/ 33646 w 3608520"/>
              <a:gd name="connsiteY59" fmla="*/ 2217285 h 2440996"/>
              <a:gd name="connsiteX60" fmla="*/ 32738 w 3608520"/>
              <a:gd name="connsiteY60" fmla="*/ 2215441 h 2440996"/>
              <a:gd name="connsiteX61" fmla="*/ 12165 w 3608520"/>
              <a:gd name="connsiteY61" fmla="*/ 2214139 h 2440996"/>
              <a:gd name="connsiteX62" fmla="*/ 0 w 3608520"/>
              <a:gd name="connsiteY62" fmla="*/ 2196134 h 2440996"/>
              <a:gd name="connsiteX63" fmla="*/ 12009 w 3608520"/>
              <a:gd name="connsiteY63" fmla="*/ 1975176 h 2440996"/>
              <a:gd name="connsiteX64" fmla="*/ 32399 w 3608520"/>
              <a:gd name="connsiteY64" fmla="*/ 1483741 h 2440996"/>
              <a:gd name="connsiteX65" fmla="*/ 111686 w 3608520"/>
              <a:gd name="connsiteY65" fmla="*/ 11843 h 2440996"/>
              <a:gd name="connsiteX66" fmla="*/ 112254 w 3608520"/>
              <a:gd name="connsiteY66" fmla="*/ 0 h 2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08520" h="2440996">
                <a:moveTo>
                  <a:pt x="112254" y="0"/>
                </a:moveTo>
                <a:lnTo>
                  <a:pt x="3608520" y="0"/>
                </a:lnTo>
                <a:lnTo>
                  <a:pt x="3467976" y="2416375"/>
                </a:lnTo>
                <a:lnTo>
                  <a:pt x="3446603" y="2435515"/>
                </a:lnTo>
                <a:cubicBezTo>
                  <a:pt x="3440559" y="2439862"/>
                  <a:pt x="3372406" y="2441268"/>
                  <a:pt x="3367505" y="2440955"/>
                </a:cubicBezTo>
                <a:cubicBezTo>
                  <a:pt x="3340295" y="2426815"/>
                  <a:pt x="3317479" y="2434163"/>
                  <a:pt x="3303082" y="2431880"/>
                </a:cubicBezTo>
                <a:cubicBezTo>
                  <a:pt x="3288684" y="2429597"/>
                  <a:pt x="3285826" y="2431244"/>
                  <a:pt x="3281120" y="2427256"/>
                </a:cubicBezTo>
                <a:lnTo>
                  <a:pt x="3257834" y="2421430"/>
                </a:lnTo>
                <a:lnTo>
                  <a:pt x="2196000" y="2353738"/>
                </a:lnTo>
                <a:cubicBezTo>
                  <a:pt x="2183629" y="2356669"/>
                  <a:pt x="2086191" y="2351687"/>
                  <a:pt x="2090448" y="2348237"/>
                </a:cubicBezTo>
                <a:cubicBezTo>
                  <a:pt x="2039552" y="2344159"/>
                  <a:pt x="1977094" y="2341098"/>
                  <a:pt x="1926199" y="2337021"/>
                </a:cubicBezTo>
                <a:cubicBezTo>
                  <a:pt x="1702420" y="2313512"/>
                  <a:pt x="1470056" y="2306988"/>
                  <a:pt x="1241985" y="2291971"/>
                </a:cubicBezTo>
                <a:lnTo>
                  <a:pt x="1209553" y="2292621"/>
                </a:lnTo>
                <a:lnTo>
                  <a:pt x="1176511" y="2294898"/>
                </a:lnTo>
                <a:lnTo>
                  <a:pt x="1169373" y="2296904"/>
                </a:lnTo>
                <a:lnTo>
                  <a:pt x="1161308" y="2294287"/>
                </a:lnTo>
                <a:cubicBezTo>
                  <a:pt x="1160337" y="2293606"/>
                  <a:pt x="1159556" y="2292860"/>
                  <a:pt x="1158988" y="2292076"/>
                </a:cubicBezTo>
                <a:lnTo>
                  <a:pt x="1132672" y="2294491"/>
                </a:lnTo>
                <a:lnTo>
                  <a:pt x="1129511" y="2294404"/>
                </a:lnTo>
                <a:lnTo>
                  <a:pt x="1107789" y="2292438"/>
                </a:lnTo>
                <a:lnTo>
                  <a:pt x="1075594" y="2287389"/>
                </a:lnTo>
                <a:lnTo>
                  <a:pt x="1060617" y="2280493"/>
                </a:lnTo>
                <a:lnTo>
                  <a:pt x="962078" y="2274257"/>
                </a:lnTo>
                <a:cubicBezTo>
                  <a:pt x="962005" y="2274658"/>
                  <a:pt x="961931" y="2275058"/>
                  <a:pt x="961858" y="2275459"/>
                </a:cubicBezTo>
                <a:cubicBezTo>
                  <a:pt x="955862" y="2276325"/>
                  <a:pt x="937486" y="2270816"/>
                  <a:pt x="938608" y="2279626"/>
                </a:cubicBezTo>
                <a:cubicBezTo>
                  <a:pt x="934856" y="2279168"/>
                  <a:pt x="931174" y="2278354"/>
                  <a:pt x="927467" y="2277449"/>
                </a:cubicBezTo>
                <a:lnTo>
                  <a:pt x="925525" y="2276981"/>
                </a:lnTo>
                <a:lnTo>
                  <a:pt x="918200" y="2277124"/>
                </a:lnTo>
                <a:lnTo>
                  <a:pt x="915577" y="2274643"/>
                </a:lnTo>
                <a:lnTo>
                  <a:pt x="890829" y="2274017"/>
                </a:lnTo>
                <a:cubicBezTo>
                  <a:pt x="879940" y="2279611"/>
                  <a:pt x="860132" y="2275464"/>
                  <a:pt x="843430" y="2277177"/>
                </a:cubicBezTo>
                <a:lnTo>
                  <a:pt x="836042" y="2279238"/>
                </a:lnTo>
                <a:lnTo>
                  <a:pt x="787832" y="2280202"/>
                </a:lnTo>
                <a:lnTo>
                  <a:pt x="754791" y="2282480"/>
                </a:lnTo>
                <a:lnTo>
                  <a:pt x="747654" y="2284487"/>
                </a:lnTo>
                <a:lnTo>
                  <a:pt x="739589" y="2281869"/>
                </a:lnTo>
                <a:cubicBezTo>
                  <a:pt x="738617" y="2281187"/>
                  <a:pt x="737836" y="2280441"/>
                  <a:pt x="737268" y="2279657"/>
                </a:cubicBezTo>
                <a:lnTo>
                  <a:pt x="710953" y="2282072"/>
                </a:lnTo>
                <a:lnTo>
                  <a:pt x="707792" y="2281986"/>
                </a:lnTo>
                <a:lnTo>
                  <a:pt x="686070" y="2280019"/>
                </a:lnTo>
                <a:lnTo>
                  <a:pt x="653876" y="2274972"/>
                </a:lnTo>
                <a:cubicBezTo>
                  <a:pt x="643299" y="2271981"/>
                  <a:pt x="634142" y="2261929"/>
                  <a:pt x="620673" y="2265911"/>
                </a:cubicBezTo>
                <a:cubicBezTo>
                  <a:pt x="623885" y="2260755"/>
                  <a:pt x="604889" y="2266608"/>
                  <a:pt x="601439" y="2261864"/>
                </a:cubicBezTo>
                <a:cubicBezTo>
                  <a:pt x="599471" y="2257978"/>
                  <a:pt x="593249" y="2258847"/>
                  <a:pt x="588127" y="2257774"/>
                </a:cubicBezTo>
                <a:cubicBezTo>
                  <a:pt x="583808" y="2253994"/>
                  <a:pt x="558846" y="2252259"/>
                  <a:pt x="550569" y="2253530"/>
                </a:cubicBezTo>
                <a:cubicBezTo>
                  <a:pt x="527776" y="2259504"/>
                  <a:pt x="505097" y="2244717"/>
                  <a:pt x="486780" y="2249073"/>
                </a:cubicBezTo>
                <a:cubicBezTo>
                  <a:pt x="472311" y="2247481"/>
                  <a:pt x="467749" y="2245296"/>
                  <a:pt x="463752" y="2243978"/>
                </a:cubicBezTo>
                <a:lnTo>
                  <a:pt x="463312" y="2242691"/>
                </a:lnTo>
                <a:lnTo>
                  <a:pt x="390985" y="2238113"/>
                </a:lnTo>
                <a:lnTo>
                  <a:pt x="385863" y="2238480"/>
                </a:lnTo>
                <a:cubicBezTo>
                  <a:pt x="380459" y="2238796"/>
                  <a:pt x="375193" y="2238836"/>
                  <a:pt x="370367" y="2237984"/>
                </a:cubicBezTo>
                <a:lnTo>
                  <a:pt x="367369" y="2236619"/>
                </a:lnTo>
                <a:lnTo>
                  <a:pt x="217367" y="2227126"/>
                </a:lnTo>
                <a:lnTo>
                  <a:pt x="214629" y="2227210"/>
                </a:lnTo>
                <a:cubicBezTo>
                  <a:pt x="206132" y="2227269"/>
                  <a:pt x="199275" y="2227134"/>
                  <a:pt x="196085" y="2226930"/>
                </a:cubicBezTo>
                <a:lnTo>
                  <a:pt x="166142" y="2223884"/>
                </a:lnTo>
                <a:lnTo>
                  <a:pt x="106962" y="2220138"/>
                </a:lnTo>
                <a:lnTo>
                  <a:pt x="91511" y="2220444"/>
                </a:lnTo>
                <a:cubicBezTo>
                  <a:pt x="79489" y="2221810"/>
                  <a:pt x="66793" y="2224533"/>
                  <a:pt x="52878" y="2229276"/>
                </a:cubicBezTo>
                <a:cubicBezTo>
                  <a:pt x="25088" y="2227502"/>
                  <a:pt x="34099" y="2223055"/>
                  <a:pt x="33646" y="2217285"/>
                </a:cubicBezTo>
                <a:lnTo>
                  <a:pt x="32738" y="2215441"/>
                </a:lnTo>
                <a:lnTo>
                  <a:pt x="12165" y="2214139"/>
                </a:lnTo>
                <a:lnTo>
                  <a:pt x="0" y="2196134"/>
                </a:lnTo>
                <a:lnTo>
                  <a:pt x="12009" y="1975176"/>
                </a:lnTo>
                <a:lnTo>
                  <a:pt x="32399" y="1483741"/>
                </a:lnTo>
                <a:cubicBezTo>
                  <a:pt x="46416" y="1200055"/>
                  <a:pt x="90010" y="450450"/>
                  <a:pt x="111686" y="11843"/>
                </a:cubicBezTo>
                <a:cubicBezTo>
                  <a:pt x="111875" y="7895"/>
                  <a:pt x="112065" y="3948"/>
                  <a:pt x="11225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ok 11" descr="Obrázok, na ktorom je osoba, ošatenie, ľudská tvár, exteriér&#10;&#10;Automaticky generovaný popis">
            <a:extLst>
              <a:ext uri="{FF2B5EF4-FFF2-40B4-BE49-F238E27FC236}">
                <a16:creationId xmlns:a16="http://schemas.microsoft.com/office/drawing/2014/main" id="{41876FCB-B85F-F29A-CEC4-F9CB58D1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1005942" y="135758"/>
            <a:ext cx="2914694" cy="193827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5DC494-98A1-4062-9B1A-6AA86924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1147" y="4240658"/>
            <a:ext cx="3644444" cy="2611518"/>
          </a:xfrm>
          <a:custGeom>
            <a:avLst/>
            <a:gdLst>
              <a:gd name="connsiteX0" fmla="*/ 85026 w 3794703"/>
              <a:gd name="connsiteY0" fmla="*/ 0 h 2434810"/>
              <a:gd name="connsiteX1" fmla="*/ 3794703 w 3794703"/>
              <a:gd name="connsiteY1" fmla="*/ 129545 h 2434810"/>
              <a:gd name="connsiteX2" fmla="*/ 3714202 w 3794703"/>
              <a:gd name="connsiteY2" fmla="*/ 2434810 h 2434810"/>
              <a:gd name="connsiteX3" fmla="*/ 0 w 3794703"/>
              <a:gd name="connsiteY3" fmla="*/ 2434810 h 24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703" h="2434810">
                <a:moveTo>
                  <a:pt x="85026" y="0"/>
                </a:moveTo>
                <a:lnTo>
                  <a:pt x="3794703" y="129545"/>
                </a:lnTo>
                <a:lnTo>
                  <a:pt x="3714202" y="2434810"/>
                </a:lnTo>
                <a:lnTo>
                  <a:pt x="0" y="243481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4C814A-6017-4302-BA10-0E76AB8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143" y="4355900"/>
            <a:ext cx="3454212" cy="2496276"/>
          </a:xfrm>
          <a:custGeom>
            <a:avLst/>
            <a:gdLst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08870 w 3596627"/>
              <a:gd name="connsiteY58" fmla="*/ 101351 h 2327366"/>
              <a:gd name="connsiteX59" fmla="*/ 3519348 w 3596627"/>
              <a:gd name="connsiteY59" fmla="*/ 107706 h 2327366"/>
              <a:gd name="connsiteX60" fmla="*/ 3532782 w 3596627"/>
              <a:gd name="connsiteY60" fmla="*/ 104208 h 2327366"/>
              <a:gd name="connsiteX61" fmla="*/ 3543760 w 3596627"/>
              <a:gd name="connsiteY61" fmla="*/ 107682 h 2327366"/>
              <a:gd name="connsiteX62" fmla="*/ 3550722 w 3596627"/>
              <a:gd name="connsiteY62" fmla="*/ 111939 h 2327366"/>
              <a:gd name="connsiteX63" fmla="*/ 3563070 w 3596627"/>
              <a:gd name="connsiteY63" fmla="*/ 112301 h 2327366"/>
              <a:gd name="connsiteX64" fmla="*/ 3562880 w 3596627"/>
              <a:gd name="connsiteY64" fmla="*/ 117601 h 2327366"/>
              <a:gd name="connsiteX65" fmla="*/ 3596627 w 3596627"/>
              <a:gd name="connsiteY65" fmla="*/ 118590 h 2327366"/>
              <a:gd name="connsiteX66" fmla="*/ 3519494 w 3596627"/>
              <a:gd name="connsiteY66" fmla="*/ 2327366 h 2327366"/>
              <a:gd name="connsiteX67" fmla="*/ 0 w 3596627"/>
              <a:gd name="connsiteY67" fmla="*/ 2327366 h 2327366"/>
              <a:gd name="connsiteX68" fmla="*/ 36766 w 3596627"/>
              <a:gd name="connsiteY68" fmla="*/ 1274525 h 2327366"/>
              <a:gd name="connsiteX69" fmla="*/ 37560 w 3596627"/>
              <a:gd name="connsiteY69" fmla="*/ 1251782 h 2327366"/>
              <a:gd name="connsiteX70" fmla="*/ 79274 w 3596627"/>
              <a:gd name="connsiteY70" fmla="*/ 57256 h 2327366"/>
              <a:gd name="connsiteX71" fmla="*/ 136761 w 3596627"/>
              <a:gd name="connsiteY71" fmla="*/ 3761 h 2327366"/>
              <a:gd name="connsiteX72" fmla="*/ 136837 w 3596627"/>
              <a:gd name="connsiteY72" fmla="*/ 3764 h 2327366"/>
              <a:gd name="connsiteX73" fmla="*/ 136846 w 3596627"/>
              <a:gd name="connsiteY73" fmla="*/ 2714 h 2327366"/>
              <a:gd name="connsiteX74" fmla="*/ 157169 w 3596627"/>
              <a:gd name="connsiteY74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19348 w 3596627"/>
              <a:gd name="connsiteY58" fmla="*/ 107706 h 2327366"/>
              <a:gd name="connsiteX59" fmla="*/ 3532782 w 3596627"/>
              <a:gd name="connsiteY59" fmla="*/ 104208 h 2327366"/>
              <a:gd name="connsiteX60" fmla="*/ 3543760 w 3596627"/>
              <a:gd name="connsiteY60" fmla="*/ 107682 h 2327366"/>
              <a:gd name="connsiteX61" fmla="*/ 3550722 w 3596627"/>
              <a:gd name="connsiteY61" fmla="*/ 111939 h 2327366"/>
              <a:gd name="connsiteX62" fmla="*/ 3563070 w 3596627"/>
              <a:gd name="connsiteY62" fmla="*/ 112301 h 2327366"/>
              <a:gd name="connsiteX63" fmla="*/ 3562880 w 3596627"/>
              <a:gd name="connsiteY63" fmla="*/ 117601 h 2327366"/>
              <a:gd name="connsiteX64" fmla="*/ 3596627 w 3596627"/>
              <a:gd name="connsiteY64" fmla="*/ 118590 h 2327366"/>
              <a:gd name="connsiteX65" fmla="*/ 3519494 w 3596627"/>
              <a:gd name="connsiteY65" fmla="*/ 2327366 h 2327366"/>
              <a:gd name="connsiteX66" fmla="*/ 0 w 3596627"/>
              <a:gd name="connsiteY66" fmla="*/ 2327366 h 2327366"/>
              <a:gd name="connsiteX67" fmla="*/ 36766 w 3596627"/>
              <a:gd name="connsiteY67" fmla="*/ 1274525 h 2327366"/>
              <a:gd name="connsiteX68" fmla="*/ 37560 w 3596627"/>
              <a:gd name="connsiteY68" fmla="*/ 1251782 h 2327366"/>
              <a:gd name="connsiteX69" fmla="*/ 79274 w 3596627"/>
              <a:gd name="connsiteY69" fmla="*/ 57256 h 2327366"/>
              <a:gd name="connsiteX70" fmla="*/ 136761 w 3596627"/>
              <a:gd name="connsiteY70" fmla="*/ 3761 h 2327366"/>
              <a:gd name="connsiteX71" fmla="*/ 136837 w 3596627"/>
              <a:gd name="connsiteY71" fmla="*/ 3764 h 2327366"/>
              <a:gd name="connsiteX72" fmla="*/ 136846 w 3596627"/>
              <a:gd name="connsiteY72" fmla="*/ 2714 h 2327366"/>
              <a:gd name="connsiteX73" fmla="*/ 157169 w 3596627"/>
              <a:gd name="connsiteY73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19348 w 3596627"/>
              <a:gd name="connsiteY57" fmla="*/ 107706 h 2327366"/>
              <a:gd name="connsiteX58" fmla="*/ 3532782 w 3596627"/>
              <a:gd name="connsiteY58" fmla="*/ 104208 h 2327366"/>
              <a:gd name="connsiteX59" fmla="*/ 3543760 w 3596627"/>
              <a:gd name="connsiteY59" fmla="*/ 107682 h 2327366"/>
              <a:gd name="connsiteX60" fmla="*/ 3550722 w 3596627"/>
              <a:gd name="connsiteY60" fmla="*/ 111939 h 2327366"/>
              <a:gd name="connsiteX61" fmla="*/ 3563070 w 3596627"/>
              <a:gd name="connsiteY61" fmla="*/ 112301 h 2327366"/>
              <a:gd name="connsiteX62" fmla="*/ 3562880 w 3596627"/>
              <a:gd name="connsiteY62" fmla="*/ 117601 h 2327366"/>
              <a:gd name="connsiteX63" fmla="*/ 3596627 w 3596627"/>
              <a:gd name="connsiteY63" fmla="*/ 118590 h 2327366"/>
              <a:gd name="connsiteX64" fmla="*/ 3519494 w 3596627"/>
              <a:gd name="connsiteY64" fmla="*/ 2327366 h 2327366"/>
              <a:gd name="connsiteX65" fmla="*/ 0 w 3596627"/>
              <a:gd name="connsiteY65" fmla="*/ 2327366 h 2327366"/>
              <a:gd name="connsiteX66" fmla="*/ 36766 w 3596627"/>
              <a:gd name="connsiteY66" fmla="*/ 1274525 h 2327366"/>
              <a:gd name="connsiteX67" fmla="*/ 37560 w 3596627"/>
              <a:gd name="connsiteY67" fmla="*/ 1251782 h 2327366"/>
              <a:gd name="connsiteX68" fmla="*/ 79274 w 3596627"/>
              <a:gd name="connsiteY68" fmla="*/ 57256 h 2327366"/>
              <a:gd name="connsiteX69" fmla="*/ 136761 w 3596627"/>
              <a:gd name="connsiteY69" fmla="*/ 3761 h 2327366"/>
              <a:gd name="connsiteX70" fmla="*/ 136837 w 3596627"/>
              <a:gd name="connsiteY70" fmla="*/ 3764 h 2327366"/>
              <a:gd name="connsiteX71" fmla="*/ 136846 w 3596627"/>
              <a:gd name="connsiteY71" fmla="*/ 2714 h 2327366"/>
              <a:gd name="connsiteX72" fmla="*/ 157169 w 3596627"/>
              <a:gd name="connsiteY72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63070 w 3596627"/>
              <a:gd name="connsiteY60" fmla="*/ 112301 h 2327366"/>
              <a:gd name="connsiteX61" fmla="*/ 3562880 w 3596627"/>
              <a:gd name="connsiteY61" fmla="*/ 117601 h 2327366"/>
              <a:gd name="connsiteX62" fmla="*/ 3596627 w 3596627"/>
              <a:gd name="connsiteY62" fmla="*/ 118590 h 2327366"/>
              <a:gd name="connsiteX63" fmla="*/ 3519494 w 3596627"/>
              <a:gd name="connsiteY63" fmla="*/ 2327366 h 2327366"/>
              <a:gd name="connsiteX64" fmla="*/ 0 w 3596627"/>
              <a:gd name="connsiteY64" fmla="*/ 2327366 h 2327366"/>
              <a:gd name="connsiteX65" fmla="*/ 36766 w 3596627"/>
              <a:gd name="connsiteY65" fmla="*/ 1274525 h 2327366"/>
              <a:gd name="connsiteX66" fmla="*/ 37560 w 3596627"/>
              <a:gd name="connsiteY66" fmla="*/ 1251782 h 2327366"/>
              <a:gd name="connsiteX67" fmla="*/ 79274 w 3596627"/>
              <a:gd name="connsiteY67" fmla="*/ 57256 h 2327366"/>
              <a:gd name="connsiteX68" fmla="*/ 136761 w 3596627"/>
              <a:gd name="connsiteY68" fmla="*/ 3761 h 2327366"/>
              <a:gd name="connsiteX69" fmla="*/ 136837 w 3596627"/>
              <a:gd name="connsiteY69" fmla="*/ 3764 h 2327366"/>
              <a:gd name="connsiteX70" fmla="*/ 136846 w 3596627"/>
              <a:gd name="connsiteY70" fmla="*/ 2714 h 2327366"/>
              <a:gd name="connsiteX71" fmla="*/ 157169 w 3596627"/>
              <a:gd name="connsiteY71" fmla="*/ 85 h 2327366"/>
              <a:gd name="connsiteX0" fmla="*/ 157169 w 3597659"/>
              <a:gd name="connsiteY0" fmla="*/ 46969 h 2374250"/>
              <a:gd name="connsiteX1" fmla="*/ 172192 w 3597659"/>
              <a:gd name="connsiteY1" fmla="*/ 51883 h 2374250"/>
              <a:gd name="connsiteX2" fmla="*/ 537703 w 3597659"/>
              <a:gd name="connsiteY2" fmla="*/ 64646 h 2374250"/>
              <a:gd name="connsiteX3" fmla="*/ 623399 w 3597659"/>
              <a:gd name="connsiteY3" fmla="*/ 67639 h 2374250"/>
              <a:gd name="connsiteX4" fmla="*/ 624275 w 3597659"/>
              <a:gd name="connsiteY4" fmla="*/ 67638 h 2374250"/>
              <a:gd name="connsiteX5" fmla="*/ 641137 w 3597659"/>
              <a:gd name="connsiteY5" fmla="*/ 66360 h 2374250"/>
              <a:gd name="connsiteX6" fmla="*/ 655754 w 3597659"/>
              <a:gd name="connsiteY6" fmla="*/ 68769 h 2374250"/>
              <a:gd name="connsiteX7" fmla="*/ 685741 w 3597659"/>
              <a:gd name="connsiteY7" fmla="*/ 69816 h 2374250"/>
              <a:gd name="connsiteX8" fmla="*/ 696087 w 3597659"/>
              <a:gd name="connsiteY8" fmla="*/ 68420 h 2374250"/>
              <a:gd name="connsiteX9" fmla="*/ 709805 w 3597659"/>
              <a:gd name="connsiteY9" fmla="*/ 65587 h 2374250"/>
              <a:gd name="connsiteX10" fmla="*/ 729453 w 3597659"/>
              <a:gd name="connsiteY10" fmla="*/ 63348 h 2374250"/>
              <a:gd name="connsiteX11" fmla="*/ 763564 w 3597659"/>
              <a:gd name="connsiteY11" fmla="*/ 57418 h 2374250"/>
              <a:gd name="connsiteX12" fmla="*/ 796289 w 3597659"/>
              <a:gd name="connsiteY12" fmla="*/ 55388 h 2374250"/>
              <a:gd name="connsiteX13" fmla="*/ 818235 w 3597659"/>
              <a:gd name="connsiteY13" fmla="*/ 55453 h 2374250"/>
              <a:gd name="connsiteX14" fmla="*/ 821411 w 3597659"/>
              <a:gd name="connsiteY14" fmla="*/ 55661 h 2374250"/>
              <a:gd name="connsiteX15" fmla="*/ 847551 w 3597659"/>
              <a:gd name="connsiteY15" fmla="*/ 60514 h 2374250"/>
              <a:gd name="connsiteX16" fmla="*/ 850082 w 3597659"/>
              <a:gd name="connsiteY16" fmla="*/ 58529 h 2374250"/>
              <a:gd name="connsiteX17" fmla="*/ 858406 w 3597659"/>
              <a:gd name="connsiteY17" fmla="*/ 56673 h 2374250"/>
              <a:gd name="connsiteX18" fmla="*/ 865370 w 3597659"/>
              <a:gd name="connsiteY18" fmla="*/ 59335 h 2374250"/>
              <a:gd name="connsiteX19" fmla="*/ 898261 w 3597659"/>
              <a:gd name="connsiteY19" fmla="*/ 64679 h 2374250"/>
              <a:gd name="connsiteX20" fmla="*/ 907383 w 3597659"/>
              <a:gd name="connsiteY20" fmla="*/ 65710 h 2374250"/>
              <a:gd name="connsiteX21" fmla="*/ 907465 w 3597659"/>
              <a:gd name="connsiteY21" fmla="*/ 65645 h 2374250"/>
              <a:gd name="connsiteX22" fmla="*/ 915720 w 3597659"/>
              <a:gd name="connsiteY22" fmla="*/ 63787 h 2374250"/>
              <a:gd name="connsiteX23" fmla="*/ 922624 w 3597659"/>
              <a:gd name="connsiteY23" fmla="*/ 66447 h 2374250"/>
              <a:gd name="connsiteX24" fmla="*/ 942103 w 3597659"/>
              <a:gd name="connsiteY24" fmla="*/ 69632 h 2374250"/>
              <a:gd name="connsiteX25" fmla="*/ 946472 w 3597659"/>
              <a:gd name="connsiteY25" fmla="*/ 70126 h 2374250"/>
              <a:gd name="connsiteX26" fmla="*/ 947493 w 3597659"/>
              <a:gd name="connsiteY26" fmla="*/ 70515 h 2374250"/>
              <a:gd name="connsiteX27" fmla="*/ 955236 w 3597659"/>
              <a:gd name="connsiteY27" fmla="*/ 71781 h 2374250"/>
              <a:gd name="connsiteX28" fmla="*/ 1003037 w 3597659"/>
              <a:gd name="connsiteY28" fmla="*/ 77214 h 2374250"/>
              <a:gd name="connsiteX29" fmla="*/ 1010185 w 3597659"/>
              <a:gd name="connsiteY29" fmla="*/ 79951 h 2374250"/>
              <a:gd name="connsiteX30" fmla="*/ 1026444 w 3597659"/>
              <a:gd name="connsiteY30" fmla="*/ 81550 h 2374250"/>
              <a:gd name="connsiteX31" fmla="*/ 1028589 w 3597659"/>
              <a:gd name="connsiteY31" fmla="*/ 79880 h 2374250"/>
              <a:gd name="connsiteX32" fmla="*/ 1035914 w 3597659"/>
              <a:gd name="connsiteY32" fmla="*/ 80704 h 2374250"/>
              <a:gd name="connsiteX33" fmla="*/ 1037904 w 3597659"/>
              <a:gd name="connsiteY33" fmla="*/ 80419 h 2374250"/>
              <a:gd name="connsiteX34" fmla="*/ 1049269 w 3597659"/>
              <a:gd name="connsiteY34" fmla="*/ 79288 h 2374250"/>
              <a:gd name="connsiteX35" fmla="*/ 1054180 w 3597659"/>
              <a:gd name="connsiteY35" fmla="*/ 82682 h 2374250"/>
              <a:gd name="connsiteX36" fmla="*/ 1179389 w 3597659"/>
              <a:gd name="connsiteY36" fmla="*/ 87055 h 2374250"/>
              <a:gd name="connsiteX37" fmla="*/ 1187237 w 3597659"/>
              <a:gd name="connsiteY37" fmla="*/ 84311 h 2374250"/>
              <a:gd name="connsiteX38" fmla="*/ 1219964 w 3597659"/>
              <a:gd name="connsiteY38" fmla="*/ 82281 h 2374250"/>
              <a:gd name="connsiteX39" fmla="*/ 1241910 w 3597659"/>
              <a:gd name="connsiteY39" fmla="*/ 82345 h 2374250"/>
              <a:gd name="connsiteX40" fmla="*/ 1245085 w 3597659"/>
              <a:gd name="connsiteY40" fmla="*/ 82552 h 2374250"/>
              <a:gd name="connsiteX41" fmla="*/ 1271225 w 3597659"/>
              <a:gd name="connsiteY41" fmla="*/ 87407 h 2374250"/>
              <a:gd name="connsiteX42" fmla="*/ 1273757 w 3597659"/>
              <a:gd name="connsiteY42" fmla="*/ 85421 h 2374250"/>
              <a:gd name="connsiteX43" fmla="*/ 1282080 w 3597659"/>
              <a:gd name="connsiteY43" fmla="*/ 83566 h 2374250"/>
              <a:gd name="connsiteX44" fmla="*/ 1289045 w 3597659"/>
              <a:gd name="connsiteY44" fmla="*/ 86228 h 2374250"/>
              <a:gd name="connsiteX45" fmla="*/ 1321937 w 3597659"/>
              <a:gd name="connsiteY45" fmla="*/ 91572 h 2374250"/>
              <a:gd name="connsiteX46" fmla="*/ 1327840 w 3597659"/>
              <a:gd name="connsiteY46" fmla="*/ 92239 h 2374250"/>
              <a:gd name="connsiteX47" fmla="*/ 1328258 w 3597659"/>
              <a:gd name="connsiteY47" fmla="*/ 92253 h 2374250"/>
              <a:gd name="connsiteX48" fmla="*/ 1335806 w 3597659"/>
              <a:gd name="connsiteY48" fmla="*/ 90554 h 2374250"/>
              <a:gd name="connsiteX49" fmla="*/ 1341409 w 3597659"/>
              <a:gd name="connsiteY49" fmla="*/ 92712 h 2374250"/>
              <a:gd name="connsiteX50" fmla="*/ 1859095 w 3597659"/>
              <a:gd name="connsiteY50" fmla="*/ 110790 h 2374250"/>
              <a:gd name="connsiteX51" fmla="*/ 2044078 w 3597659"/>
              <a:gd name="connsiteY51" fmla="*/ 114074 h 2374250"/>
              <a:gd name="connsiteX52" fmla="*/ 2209682 w 3597659"/>
              <a:gd name="connsiteY52" fmla="*/ 118196 h 2374250"/>
              <a:gd name="connsiteX53" fmla="*/ 2315947 w 3597659"/>
              <a:gd name="connsiteY53" fmla="*/ 122545 h 2374250"/>
              <a:gd name="connsiteX54" fmla="*/ 3386099 w 3597659"/>
              <a:gd name="connsiteY54" fmla="*/ 153990 h 2374250"/>
              <a:gd name="connsiteX55" fmla="*/ 3409972 w 3597659"/>
              <a:gd name="connsiteY55" fmla="*/ 150356 h 2374250"/>
              <a:gd name="connsiteX56" fmla="*/ 3497797 w 3597659"/>
              <a:gd name="connsiteY56" fmla="*/ 144758 h 2374250"/>
              <a:gd name="connsiteX57" fmla="*/ 3532782 w 3597659"/>
              <a:gd name="connsiteY57" fmla="*/ 151092 h 2374250"/>
              <a:gd name="connsiteX58" fmla="*/ 3543760 w 3597659"/>
              <a:gd name="connsiteY58" fmla="*/ 154566 h 2374250"/>
              <a:gd name="connsiteX59" fmla="*/ 3550722 w 3597659"/>
              <a:gd name="connsiteY59" fmla="*/ 158823 h 2374250"/>
              <a:gd name="connsiteX60" fmla="*/ 3563070 w 3597659"/>
              <a:gd name="connsiteY60" fmla="*/ 159185 h 2374250"/>
              <a:gd name="connsiteX61" fmla="*/ 3596627 w 3597659"/>
              <a:gd name="connsiteY61" fmla="*/ 165474 h 2374250"/>
              <a:gd name="connsiteX62" fmla="*/ 3519494 w 3597659"/>
              <a:gd name="connsiteY62" fmla="*/ 2374250 h 2374250"/>
              <a:gd name="connsiteX63" fmla="*/ 0 w 3597659"/>
              <a:gd name="connsiteY63" fmla="*/ 2374250 h 2374250"/>
              <a:gd name="connsiteX64" fmla="*/ 36766 w 3597659"/>
              <a:gd name="connsiteY64" fmla="*/ 1321409 h 2374250"/>
              <a:gd name="connsiteX65" fmla="*/ 37560 w 3597659"/>
              <a:gd name="connsiteY65" fmla="*/ 1298666 h 2374250"/>
              <a:gd name="connsiteX66" fmla="*/ 79274 w 3597659"/>
              <a:gd name="connsiteY66" fmla="*/ 104140 h 2374250"/>
              <a:gd name="connsiteX67" fmla="*/ 136761 w 3597659"/>
              <a:gd name="connsiteY67" fmla="*/ 50645 h 2374250"/>
              <a:gd name="connsiteX68" fmla="*/ 136837 w 3597659"/>
              <a:gd name="connsiteY68" fmla="*/ 50648 h 2374250"/>
              <a:gd name="connsiteX69" fmla="*/ 136846 w 3597659"/>
              <a:gd name="connsiteY69" fmla="*/ 49598 h 2374250"/>
              <a:gd name="connsiteX70" fmla="*/ 157169 w 3597659"/>
              <a:gd name="connsiteY70" fmla="*/ 46969 h 237425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96627 w 3596627"/>
              <a:gd name="connsiteY60" fmla="*/ 118590 h 2327366"/>
              <a:gd name="connsiteX61" fmla="*/ 3519494 w 3596627"/>
              <a:gd name="connsiteY61" fmla="*/ 2327366 h 2327366"/>
              <a:gd name="connsiteX62" fmla="*/ 0 w 3596627"/>
              <a:gd name="connsiteY62" fmla="*/ 2327366 h 2327366"/>
              <a:gd name="connsiteX63" fmla="*/ 36766 w 3596627"/>
              <a:gd name="connsiteY63" fmla="*/ 1274525 h 2327366"/>
              <a:gd name="connsiteX64" fmla="*/ 37560 w 3596627"/>
              <a:gd name="connsiteY64" fmla="*/ 1251782 h 2327366"/>
              <a:gd name="connsiteX65" fmla="*/ 79274 w 3596627"/>
              <a:gd name="connsiteY65" fmla="*/ 57256 h 2327366"/>
              <a:gd name="connsiteX66" fmla="*/ 136761 w 3596627"/>
              <a:gd name="connsiteY66" fmla="*/ 3761 h 2327366"/>
              <a:gd name="connsiteX67" fmla="*/ 136837 w 3596627"/>
              <a:gd name="connsiteY67" fmla="*/ 3764 h 2327366"/>
              <a:gd name="connsiteX68" fmla="*/ 136846 w 3596627"/>
              <a:gd name="connsiteY68" fmla="*/ 2714 h 2327366"/>
              <a:gd name="connsiteX69" fmla="*/ 157169 w 3596627"/>
              <a:gd name="connsiteY69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96627 w 3596627"/>
              <a:gd name="connsiteY59" fmla="*/ 118590 h 2327366"/>
              <a:gd name="connsiteX60" fmla="*/ 3519494 w 3596627"/>
              <a:gd name="connsiteY60" fmla="*/ 2327366 h 2327366"/>
              <a:gd name="connsiteX61" fmla="*/ 0 w 3596627"/>
              <a:gd name="connsiteY61" fmla="*/ 2327366 h 2327366"/>
              <a:gd name="connsiteX62" fmla="*/ 36766 w 3596627"/>
              <a:gd name="connsiteY62" fmla="*/ 1274525 h 2327366"/>
              <a:gd name="connsiteX63" fmla="*/ 37560 w 3596627"/>
              <a:gd name="connsiteY63" fmla="*/ 1251782 h 2327366"/>
              <a:gd name="connsiteX64" fmla="*/ 79274 w 3596627"/>
              <a:gd name="connsiteY64" fmla="*/ 57256 h 2327366"/>
              <a:gd name="connsiteX65" fmla="*/ 136761 w 3596627"/>
              <a:gd name="connsiteY65" fmla="*/ 3761 h 2327366"/>
              <a:gd name="connsiteX66" fmla="*/ 136837 w 3596627"/>
              <a:gd name="connsiteY66" fmla="*/ 3764 h 2327366"/>
              <a:gd name="connsiteX67" fmla="*/ 136846 w 3596627"/>
              <a:gd name="connsiteY67" fmla="*/ 2714 h 2327366"/>
              <a:gd name="connsiteX68" fmla="*/ 157169 w 3596627"/>
              <a:gd name="connsiteY68" fmla="*/ 85 h 2327366"/>
              <a:gd name="connsiteX0" fmla="*/ 157169 w 3596698"/>
              <a:gd name="connsiteY0" fmla="*/ 49191 h 2376472"/>
              <a:gd name="connsiteX1" fmla="*/ 172192 w 3596698"/>
              <a:gd name="connsiteY1" fmla="*/ 54105 h 2376472"/>
              <a:gd name="connsiteX2" fmla="*/ 537703 w 3596698"/>
              <a:gd name="connsiteY2" fmla="*/ 66868 h 2376472"/>
              <a:gd name="connsiteX3" fmla="*/ 623399 w 3596698"/>
              <a:gd name="connsiteY3" fmla="*/ 69861 h 2376472"/>
              <a:gd name="connsiteX4" fmla="*/ 624275 w 3596698"/>
              <a:gd name="connsiteY4" fmla="*/ 69860 h 2376472"/>
              <a:gd name="connsiteX5" fmla="*/ 641137 w 3596698"/>
              <a:gd name="connsiteY5" fmla="*/ 68582 h 2376472"/>
              <a:gd name="connsiteX6" fmla="*/ 655754 w 3596698"/>
              <a:gd name="connsiteY6" fmla="*/ 70991 h 2376472"/>
              <a:gd name="connsiteX7" fmla="*/ 685741 w 3596698"/>
              <a:gd name="connsiteY7" fmla="*/ 72038 h 2376472"/>
              <a:gd name="connsiteX8" fmla="*/ 696087 w 3596698"/>
              <a:gd name="connsiteY8" fmla="*/ 70642 h 2376472"/>
              <a:gd name="connsiteX9" fmla="*/ 709805 w 3596698"/>
              <a:gd name="connsiteY9" fmla="*/ 67809 h 2376472"/>
              <a:gd name="connsiteX10" fmla="*/ 729453 w 3596698"/>
              <a:gd name="connsiteY10" fmla="*/ 65570 h 2376472"/>
              <a:gd name="connsiteX11" fmla="*/ 763564 w 3596698"/>
              <a:gd name="connsiteY11" fmla="*/ 59640 h 2376472"/>
              <a:gd name="connsiteX12" fmla="*/ 796289 w 3596698"/>
              <a:gd name="connsiteY12" fmla="*/ 57610 h 2376472"/>
              <a:gd name="connsiteX13" fmla="*/ 818235 w 3596698"/>
              <a:gd name="connsiteY13" fmla="*/ 57675 h 2376472"/>
              <a:gd name="connsiteX14" fmla="*/ 821411 w 3596698"/>
              <a:gd name="connsiteY14" fmla="*/ 57883 h 2376472"/>
              <a:gd name="connsiteX15" fmla="*/ 847551 w 3596698"/>
              <a:gd name="connsiteY15" fmla="*/ 62736 h 2376472"/>
              <a:gd name="connsiteX16" fmla="*/ 850082 w 3596698"/>
              <a:gd name="connsiteY16" fmla="*/ 60751 h 2376472"/>
              <a:gd name="connsiteX17" fmla="*/ 858406 w 3596698"/>
              <a:gd name="connsiteY17" fmla="*/ 58895 h 2376472"/>
              <a:gd name="connsiteX18" fmla="*/ 865370 w 3596698"/>
              <a:gd name="connsiteY18" fmla="*/ 61557 h 2376472"/>
              <a:gd name="connsiteX19" fmla="*/ 898261 w 3596698"/>
              <a:gd name="connsiteY19" fmla="*/ 66901 h 2376472"/>
              <a:gd name="connsiteX20" fmla="*/ 907383 w 3596698"/>
              <a:gd name="connsiteY20" fmla="*/ 67932 h 2376472"/>
              <a:gd name="connsiteX21" fmla="*/ 907465 w 3596698"/>
              <a:gd name="connsiteY21" fmla="*/ 67867 h 2376472"/>
              <a:gd name="connsiteX22" fmla="*/ 915720 w 3596698"/>
              <a:gd name="connsiteY22" fmla="*/ 66009 h 2376472"/>
              <a:gd name="connsiteX23" fmla="*/ 922624 w 3596698"/>
              <a:gd name="connsiteY23" fmla="*/ 68669 h 2376472"/>
              <a:gd name="connsiteX24" fmla="*/ 942103 w 3596698"/>
              <a:gd name="connsiteY24" fmla="*/ 71854 h 2376472"/>
              <a:gd name="connsiteX25" fmla="*/ 946472 w 3596698"/>
              <a:gd name="connsiteY25" fmla="*/ 72348 h 2376472"/>
              <a:gd name="connsiteX26" fmla="*/ 947493 w 3596698"/>
              <a:gd name="connsiteY26" fmla="*/ 72737 h 2376472"/>
              <a:gd name="connsiteX27" fmla="*/ 955236 w 3596698"/>
              <a:gd name="connsiteY27" fmla="*/ 74003 h 2376472"/>
              <a:gd name="connsiteX28" fmla="*/ 1003037 w 3596698"/>
              <a:gd name="connsiteY28" fmla="*/ 79436 h 2376472"/>
              <a:gd name="connsiteX29" fmla="*/ 1010185 w 3596698"/>
              <a:gd name="connsiteY29" fmla="*/ 82173 h 2376472"/>
              <a:gd name="connsiteX30" fmla="*/ 1026444 w 3596698"/>
              <a:gd name="connsiteY30" fmla="*/ 83772 h 2376472"/>
              <a:gd name="connsiteX31" fmla="*/ 1028589 w 3596698"/>
              <a:gd name="connsiteY31" fmla="*/ 82102 h 2376472"/>
              <a:gd name="connsiteX32" fmla="*/ 1035914 w 3596698"/>
              <a:gd name="connsiteY32" fmla="*/ 82926 h 2376472"/>
              <a:gd name="connsiteX33" fmla="*/ 1037904 w 3596698"/>
              <a:gd name="connsiteY33" fmla="*/ 82641 h 2376472"/>
              <a:gd name="connsiteX34" fmla="*/ 1049269 w 3596698"/>
              <a:gd name="connsiteY34" fmla="*/ 81510 h 2376472"/>
              <a:gd name="connsiteX35" fmla="*/ 1054180 w 3596698"/>
              <a:gd name="connsiteY35" fmla="*/ 84904 h 2376472"/>
              <a:gd name="connsiteX36" fmla="*/ 1179389 w 3596698"/>
              <a:gd name="connsiteY36" fmla="*/ 89277 h 2376472"/>
              <a:gd name="connsiteX37" fmla="*/ 1187237 w 3596698"/>
              <a:gd name="connsiteY37" fmla="*/ 86533 h 2376472"/>
              <a:gd name="connsiteX38" fmla="*/ 1219964 w 3596698"/>
              <a:gd name="connsiteY38" fmla="*/ 84503 h 2376472"/>
              <a:gd name="connsiteX39" fmla="*/ 1241910 w 3596698"/>
              <a:gd name="connsiteY39" fmla="*/ 84567 h 2376472"/>
              <a:gd name="connsiteX40" fmla="*/ 1245085 w 3596698"/>
              <a:gd name="connsiteY40" fmla="*/ 84774 h 2376472"/>
              <a:gd name="connsiteX41" fmla="*/ 1271225 w 3596698"/>
              <a:gd name="connsiteY41" fmla="*/ 89629 h 2376472"/>
              <a:gd name="connsiteX42" fmla="*/ 1273757 w 3596698"/>
              <a:gd name="connsiteY42" fmla="*/ 87643 h 2376472"/>
              <a:gd name="connsiteX43" fmla="*/ 1282080 w 3596698"/>
              <a:gd name="connsiteY43" fmla="*/ 85788 h 2376472"/>
              <a:gd name="connsiteX44" fmla="*/ 1289045 w 3596698"/>
              <a:gd name="connsiteY44" fmla="*/ 88450 h 2376472"/>
              <a:gd name="connsiteX45" fmla="*/ 1321937 w 3596698"/>
              <a:gd name="connsiteY45" fmla="*/ 93794 h 2376472"/>
              <a:gd name="connsiteX46" fmla="*/ 1327840 w 3596698"/>
              <a:gd name="connsiteY46" fmla="*/ 94461 h 2376472"/>
              <a:gd name="connsiteX47" fmla="*/ 1328258 w 3596698"/>
              <a:gd name="connsiteY47" fmla="*/ 94475 h 2376472"/>
              <a:gd name="connsiteX48" fmla="*/ 1335806 w 3596698"/>
              <a:gd name="connsiteY48" fmla="*/ 92776 h 2376472"/>
              <a:gd name="connsiteX49" fmla="*/ 1341409 w 3596698"/>
              <a:gd name="connsiteY49" fmla="*/ 94934 h 2376472"/>
              <a:gd name="connsiteX50" fmla="*/ 1859095 w 3596698"/>
              <a:gd name="connsiteY50" fmla="*/ 113012 h 2376472"/>
              <a:gd name="connsiteX51" fmla="*/ 2044078 w 3596698"/>
              <a:gd name="connsiteY51" fmla="*/ 116296 h 2376472"/>
              <a:gd name="connsiteX52" fmla="*/ 2209682 w 3596698"/>
              <a:gd name="connsiteY52" fmla="*/ 120418 h 2376472"/>
              <a:gd name="connsiteX53" fmla="*/ 2315947 w 3596698"/>
              <a:gd name="connsiteY53" fmla="*/ 124767 h 2376472"/>
              <a:gd name="connsiteX54" fmla="*/ 3386099 w 3596698"/>
              <a:gd name="connsiteY54" fmla="*/ 156212 h 2376472"/>
              <a:gd name="connsiteX55" fmla="*/ 3409972 w 3596698"/>
              <a:gd name="connsiteY55" fmla="*/ 152578 h 2376472"/>
              <a:gd name="connsiteX56" fmla="*/ 3497797 w 3596698"/>
              <a:gd name="connsiteY56" fmla="*/ 146980 h 2376472"/>
              <a:gd name="connsiteX57" fmla="*/ 3532782 w 3596698"/>
              <a:gd name="connsiteY57" fmla="*/ 153314 h 2376472"/>
              <a:gd name="connsiteX58" fmla="*/ 3596627 w 3596698"/>
              <a:gd name="connsiteY58" fmla="*/ 167696 h 2376472"/>
              <a:gd name="connsiteX59" fmla="*/ 3519494 w 3596698"/>
              <a:gd name="connsiteY59" fmla="*/ 2376472 h 2376472"/>
              <a:gd name="connsiteX60" fmla="*/ 0 w 3596698"/>
              <a:gd name="connsiteY60" fmla="*/ 2376472 h 2376472"/>
              <a:gd name="connsiteX61" fmla="*/ 36766 w 3596698"/>
              <a:gd name="connsiteY61" fmla="*/ 1323631 h 2376472"/>
              <a:gd name="connsiteX62" fmla="*/ 37560 w 3596698"/>
              <a:gd name="connsiteY62" fmla="*/ 1300888 h 2376472"/>
              <a:gd name="connsiteX63" fmla="*/ 79274 w 3596698"/>
              <a:gd name="connsiteY63" fmla="*/ 106362 h 2376472"/>
              <a:gd name="connsiteX64" fmla="*/ 136761 w 3596698"/>
              <a:gd name="connsiteY64" fmla="*/ 52867 h 2376472"/>
              <a:gd name="connsiteX65" fmla="*/ 136837 w 3596698"/>
              <a:gd name="connsiteY65" fmla="*/ 52870 h 2376472"/>
              <a:gd name="connsiteX66" fmla="*/ 136846 w 3596698"/>
              <a:gd name="connsiteY66" fmla="*/ 51820 h 2376472"/>
              <a:gd name="connsiteX67" fmla="*/ 157169 w 3596698"/>
              <a:gd name="connsiteY67" fmla="*/ 49191 h 2376472"/>
              <a:gd name="connsiteX0" fmla="*/ 157169 w 3596627"/>
              <a:gd name="connsiteY0" fmla="*/ 51599 h 2378880"/>
              <a:gd name="connsiteX1" fmla="*/ 172192 w 3596627"/>
              <a:gd name="connsiteY1" fmla="*/ 56513 h 2378880"/>
              <a:gd name="connsiteX2" fmla="*/ 537703 w 3596627"/>
              <a:gd name="connsiteY2" fmla="*/ 69276 h 2378880"/>
              <a:gd name="connsiteX3" fmla="*/ 623399 w 3596627"/>
              <a:gd name="connsiteY3" fmla="*/ 72269 h 2378880"/>
              <a:gd name="connsiteX4" fmla="*/ 624275 w 3596627"/>
              <a:gd name="connsiteY4" fmla="*/ 72268 h 2378880"/>
              <a:gd name="connsiteX5" fmla="*/ 641137 w 3596627"/>
              <a:gd name="connsiteY5" fmla="*/ 70990 h 2378880"/>
              <a:gd name="connsiteX6" fmla="*/ 655754 w 3596627"/>
              <a:gd name="connsiteY6" fmla="*/ 73399 h 2378880"/>
              <a:gd name="connsiteX7" fmla="*/ 685741 w 3596627"/>
              <a:gd name="connsiteY7" fmla="*/ 74446 h 2378880"/>
              <a:gd name="connsiteX8" fmla="*/ 696087 w 3596627"/>
              <a:gd name="connsiteY8" fmla="*/ 73050 h 2378880"/>
              <a:gd name="connsiteX9" fmla="*/ 709805 w 3596627"/>
              <a:gd name="connsiteY9" fmla="*/ 70217 h 2378880"/>
              <a:gd name="connsiteX10" fmla="*/ 729453 w 3596627"/>
              <a:gd name="connsiteY10" fmla="*/ 67978 h 2378880"/>
              <a:gd name="connsiteX11" fmla="*/ 763564 w 3596627"/>
              <a:gd name="connsiteY11" fmla="*/ 62048 h 2378880"/>
              <a:gd name="connsiteX12" fmla="*/ 796289 w 3596627"/>
              <a:gd name="connsiteY12" fmla="*/ 60018 h 2378880"/>
              <a:gd name="connsiteX13" fmla="*/ 818235 w 3596627"/>
              <a:gd name="connsiteY13" fmla="*/ 60083 h 2378880"/>
              <a:gd name="connsiteX14" fmla="*/ 821411 w 3596627"/>
              <a:gd name="connsiteY14" fmla="*/ 60291 h 2378880"/>
              <a:gd name="connsiteX15" fmla="*/ 847551 w 3596627"/>
              <a:gd name="connsiteY15" fmla="*/ 65144 h 2378880"/>
              <a:gd name="connsiteX16" fmla="*/ 850082 w 3596627"/>
              <a:gd name="connsiteY16" fmla="*/ 63159 h 2378880"/>
              <a:gd name="connsiteX17" fmla="*/ 858406 w 3596627"/>
              <a:gd name="connsiteY17" fmla="*/ 61303 h 2378880"/>
              <a:gd name="connsiteX18" fmla="*/ 865370 w 3596627"/>
              <a:gd name="connsiteY18" fmla="*/ 63965 h 2378880"/>
              <a:gd name="connsiteX19" fmla="*/ 898261 w 3596627"/>
              <a:gd name="connsiteY19" fmla="*/ 69309 h 2378880"/>
              <a:gd name="connsiteX20" fmla="*/ 907383 w 3596627"/>
              <a:gd name="connsiteY20" fmla="*/ 70340 h 2378880"/>
              <a:gd name="connsiteX21" fmla="*/ 907465 w 3596627"/>
              <a:gd name="connsiteY21" fmla="*/ 70275 h 2378880"/>
              <a:gd name="connsiteX22" fmla="*/ 915720 w 3596627"/>
              <a:gd name="connsiteY22" fmla="*/ 68417 h 2378880"/>
              <a:gd name="connsiteX23" fmla="*/ 922624 w 3596627"/>
              <a:gd name="connsiteY23" fmla="*/ 71077 h 2378880"/>
              <a:gd name="connsiteX24" fmla="*/ 942103 w 3596627"/>
              <a:gd name="connsiteY24" fmla="*/ 74262 h 2378880"/>
              <a:gd name="connsiteX25" fmla="*/ 946472 w 3596627"/>
              <a:gd name="connsiteY25" fmla="*/ 74756 h 2378880"/>
              <a:gd name="connsiteX26" fmla="*/ 947493 w 3596627"/>
              <a:gd name="connsiteY26" fmla="*/ 75145 h 2378880"/>
              <a:gd name="connsiteX27" fmla="*/ 955236 w 3596627"/>
              <a:gd name="connsiteY27" fmla="*/ 76411 h 2378880"/>
              <a:gd name="connsiteX28" fmla="*/ 1003037 w 3596627"/>
              <a:gd name="connsiteY28" fmla="*/ 81844 h 2378880"/>
              <a:gd name="connsiteX29" fmla="*/ 1010185 w 3596627"/>
              <a:gd name="connsiteY29" fmla="*/ 84581 h 2378880"/>
              <a:gd name="connsiteX30" fmla="*/ 1026444 w 3596627"/>
              <a:gd name="connsiteY30" fmla="*/ 86180 h 2378880"/>
              <a:gd name="connsiteX31" fmla="*/ 1028589 w 3596627"/>
              <a:gd name="connsiteY31" fmla="*/ 84510 h 2378880"/>
              <a:gd name="connsiteX32" fmla="*/ 1035914 w 3596627"/>
              <a:gd name="connsiteY32" fmla="*/ 85334 h 2378880"/>
              <a:gd name="connsiteX33" fmla="*/ 1037904 w 3596627"/>
              <a:gd name="connsiteY33" fmla="*/ 85049 h 2378880"/>
              <a:gd name="connsiteX34" fmla="*/ 1049269 w 3596627"/>
              <a:gd name="connsiteY34" fmla="*/ 83918 h 2378880"/>
              <a:gd name="connsiteX35" fmla="*/ 1054180 w 3596627"/>
              <a:gd name="connsiteY35" fmla="*/ 87312 h 2378880"/>
              <a:gd name="connsiteX36" fmla="*/ 1179389 w 3596627"/>
              <a:gd name="connsiteY36" fmla="*/ 91685 h 2378880"/>
              <a:gd name="connsiteX37" fmla="*/ 1187237 w 3596627"/>
              <a:gd name="connsiteY37" fmla="*/ 88941 h 2378880"/>
              <a:gd name="connsiteX38" fmla="*/ 1219964 w 3596627"/>
              <a:gd name="connsiteY38" fmla="*/ 86911 h 2378880"/>
              <a:gd name="connsiteX39" fmla="*/ 1241910 w 3596627"/>
              <a:gd name="connsiteY39" fmla="*/ 86975 h 2378880"/>
              <a:gd name="connsiteX40" fmla="*/ 1245085 w 3596627"/>
              <a:gd name="connsiteY40" fmla="*/ 87182 h 2378880"/>
              <a:gd name="connsiteX41" fmla="*/ 1271225 w 3596627"/>
              <a:gd name="connsiteY41" fmla="*/ 92037 h 2378880"/>
              <a:gd name="connsiteX42" fmla="*/ 1273757 w 3596627"/>
              <a:gd name="connsiteY42" fmla="*/ 90051 h 2378880"/>
              <a:gd name="connsiteX43" fmla="*/ 1282080 w 3596627"/>
              <a:gd name="connsiteY43" fmla="*/ 88196 h 2378880"/>
              <a:gd name="connsiteX44" fmla="*/ 1289045 w 3596627"/>
              <a:gd name="connsiteY44" fmla="*/ 90858 h 2378880"/>
              <a:gd name="connsiteX45" fmla="*/ 1321937 w 3596627"/>
              <a:gd name="connsiteY45" fmla="*/ 96202 h 2378880"/>
              <a:gd name="connsiteX46" fmla="*/ 1327840 w 3596627"/>
              <a:gd name="connsiteY46" fmla="*/ 96869 h 2378880"/>
              <a:gd name="connsiteX47" fmla="*/ 1328258 w 3596627"/>
              <a:gd name="connsiteY47" fmla="*/ 96883 h 2378880"/>
              <a:gd name="connsiteX48" fmla="*/ 1335806 w 3596627"/>
              <a:gd name="connsiteY48" fmla="*/ 95184 h 2378880"/>
              <a:gd name="connsiteX49" fmla="*/ 1341409 w 3596627"/>
              <a:gd name="connsiteY49" fmla="*/ 97342 h 2378880"/>
              <a:gd name="connsiteX50" fmla="*/ 1859095 w 3596627"/>
              <a:gd name="connsiteY50" fmla="*/ 115420 h 2378880"/>
              <a:gd name="connsiteX51" fmla="*/ 2044078 w 3596627"/>
              <a:gd name="connsiteY51" fmla="*/ 118704 h 2378880"/>
              <a:gd name="connsiteX52" fmla="*/ 2209682 w 3596627"/>
              <a:gd name="connsiteY52" fmla="*/ 122826 h 2378880"/>
              <a:gd name="connsiteX53" fmla="*/ 2315947 w 3596627"/>
              <a:gd name="connsiteY53" fmla="*/ 127175 h 2378880"/>
              <a:gd name="connsiteX54" fmla="*/ 3386099 w 3596627"/>
              <a:gd name="connsiteY54" fmla="*/ 158620 h 2378880"/>
              <a:gd name="connsiteX55" fmla="*/ 3409972 w 3596627"/>
              <a:gd name="connsiteY55" fmla="*/ 154986 h 2378880"/>
              <a:gd name="connsiteX56" fmla="*/ 3497797 w 3596627"/>
              <a:gd name="connsiteY56" fmla="*/ 149388 h 2378880"/>
              <a:gd name="connsiteX57" fmla="*/ 3596627 w 3596627"/>
              <a:gd name="connsiteY57" fmla="*/ 170104 h 2378880"/>
              <a:gd name="connsiteX58" fmla="*/ 3519494 w 3596627"/>
              <a:gd name="connsiteY58" fmla="*/ 2378880 h 2378880"/>
              <a:gd name="connsiteX59" fmla="*/ 0 w 3596627"/>
              <a:gd name="connsiteY59" fmla="*/ 2378880 h 2378880"/>
              <a:gd name="connsiteX60" fmla="*/ 36766 w 3596627"/>
              <a:gd name="connsiteY60" fmla="*/ 1326039 h 2378880"/>
              <a:gd name="connsiteX61" fmla="*/ 37560 w 3596627"/>
              <a:gd name="connsiteY61" fmla="*/ 1303296 h 2378880"/>
              <a:gd name="connsiteX62" fmla="*/ 79274 w 3596627"/>
              <a:gd name="connsiteY62" fmla="*/ 108770 h 2378880"/>
              <a:gd name="connsiteX63" fmla="*/ 136761 w 3596627"/>
              <a:gd name="connsiteY63" fmla="*/ 55275 h 2378880"/>
              <a:gd name="connsiteX64" fmla="*/ 136837 w 3596627"/>
              <a:gd name="connsiteY64" fmla="*/ 55278 h 2378880"/>
              <a:gd name="connsiteX65" fmla="*/ 136846 w 3596627"/>
              <a:gd name="connsiteY65" fmla="*/ 54228 h 2378880"/>
              <a:gd name="connsiteX66" fmla="*/ 157169 w 3596627"/>
              <a:gd name="connsiteY66" fmla="*/ 51599 h 237888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4866 w 3596627"/>
              <a:gd name="connsiteY56" fmla="*/ 112527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94866 w 3596627"/>
              <a:gd name="connsiteY55" fmla="*/ 112527 h 2327366"/>
              <a:gd name="connsiteX56" fmla="*/ 3596627 w 3596627"/>
              <a:gd name="connsiteY56" fmla="*/ 118590 h 2327366"/>
              <a:gd name="connsiteX57" fmla="*/ 3519494 w 3596627"/>
              <a:gd name="connsiteY57" fmla="*/ 2327366 h 2327366"/>
              <a:gd name="connsiteX58" fmla="*/ 0 w 3596627"/>
              <a:gd name="connsiteY58" fmla="*/ 2327366 h 2327366"/>
              <a:gd name="connsiteX59" fmla="*/ 36766 w 3596627"/>
              <a:gd name="connsiteY59" fmla="*/ 1274525 h 2327366"/>
              <a:gd name="connsiteX60" fmla="*/ 37560 w 3596627"/>
              <a:gd name="connsiteY60" fmla="*/ 1251782 h 2327366"/>
              <a:gd name="connsiteX61" fmla="*/ 79274 w 3596627"/>
              <a:gd name="connsiteY61" fmla="*/ 57256 h 2327366"/>
              <a:gd name="connsiteX62" fmla="*/ 136761 w 3596627"/>
              <a:gd name="connsiteY62" fmla="*/ 3761 h 2327366"/>
              <a:gd name="connsiteX63" fmla="*/ 136837 w 3596627"/>
              <a:gd name="connsiteY63" fmla="*/ 3764 h 2327366"/>
              <a:gd name="connsiteX64" fmla="*/ 136846 w 3596627"/>
              <a:gd name="connsiteY64" fmla="*/ 2714 h 2327366"/>
              <a:gd name="connsiteX65" fmla="*/ 157169 w 3596627"/>
              <a:gd name="connsiteY65" fmla="*/ 85 h 23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96627" h="2327366">
                <a:moveTo>
                  <a:pt x="157169" y="85"/>
                </a:moveTo>
                <a:lnTo>
                  <a:pt x="172192" y="4999"/>
                </a:lnTo>
                <a:lnTo>
                  <a:pt x="537703" y="17762"/>
                </a:lnTo>
                <a:lnTo>
                  <a:pt x="623399" y="20755"/>
                </a:lnTo>
                <a:lnTo>
                  <a:pt x="624275" y="20754"/>
                </a:lnTo>
                <a:cubicBezTo>
                  <a:pt x="629802" y="20060"/>
                  <a:pt x="635464" y="19429"/>
                  <a:pt x="641137" y="19476"/>
                </a:cubicBezTo>
                <a:lnTo>
                  <a:pt x="655754" y="21885"/>
                </a:lnTo>
                <a:lnTo>
                  <a:pt x="685741" y="22932"/>
                </a:lnTo>
                <a:lnTo>
                  <a:pt x="696087" y="21536"/>
                </a:lnTo>
                <a:cubicBezTo>
                  <a:pt x="701319" y="20944"/>
                  <a:pt x="707472" y="22389"/>
                  <a:pt x="709805" y="18703"/>
                </a:cubicBezTo>
                <a:cubicBezTo>
                  <a:pt x="713704" y="14300"/>
                  <a:pt x="732191" y="21897"/>
                  <a:pt x="729453" y="16464"/>
                </a:cubicBezTo>
                <a:cubicBezTo>
                  <a:pt x="742577" y="21682"/>
                  <a:pt x="752688" y="12526"/>
                  <a:pt x="763564" y="10534"/>
                </a:cubicBezTo>
                <a:lnTo>
                  <a:pt x="796289" y="8504"/>
                </a:lnTo>
                <a:lnTo>
                  <a:pt x="818235" y="8569"/>
                </a:lnTo>
                <a:lnTo>
                  <a:pt x="821411" y="8777"/>
                </a:lnTo>
                <a:lnTo>
                  <a:pt x="847551" y="13630"/>
                </a:lnTo>
                <a:cubicBezTo>
                  <a:pt x="848193" y="12903"/>
                  <a:pt x="849045" y="12233"/>
                  <a:pt x="850082" y="11645"/>
                </a:cubicBezTo>
                <a:lnTo>
                  <a:pt x="858406" y="9789"/>
                </a:lnTo>
                <a:lnTo>
                  <a:pt x="865370" y="12451"/>
                </a:lnTo>
                <a:lnTo>
                  <a:pt x="898261" y="17795"/>
                </a:lnTo>
                <a:lnTo>
                  <a:pt x="907383" y="18826"/>
                </a:lnTo>
                <a:cubicBezTo>
                  <a:pt x="907410" y="18804"/>
                  <a:pt x="907438" y="18783"/>
                  <a:pt x="907465" y="18761"/>
                </a:cubicBezTo>
                <a:lnTo>
                  <a:pt x="915720" y="16903"/>
                </a:lnTo>
                <a:lnTo>
                  <a:pt x="922624" y="19563"/>
                </a:lnTo>
                <a:lnTo>
                  <a:pt x="942103" y="22748"/>
                </a:lnTo>
                <a:lnTo>
                  <a:pt x="946472" y="23242"/>
                </a:lnTo>
                <a:lnTo>
                  <a:pt x="947493" y="23631"/>
                </a:lnTo>
                <a:lnTo>
                  <a:pt x="955236" y="24897"/>
                </a:lnTo>
                <a:lnTo>
                  <a:pt x="1003037" y="30330"/>
                </a:lnTo>
                <a:lnTo>
                  <a:pt x="1010185" y="33067"/>
                </a:lnTo>
                <a:lnTo>
                  <a:pt x="1026444" y="34666"/>
                </a:lnTo>
                <a:lnTo>
                  <a:pt x="1028589" y="32996"/>
                </a:lnTo>
                <a:lnTo>
                  <a:pt x="1035914" y="33820"/>
                </a:lnTo>
                <a:lnTo>
                  <a:pt x="1037904" y="33535"/>
                </a:lnTo>
                <a:cubicBezTo>
                  <a:pt x="1041702" y="32979"/>
                  <a:pt x="1045467" y="32510"/>
                  <a:pt x="1049269" y="32404"/>
                </a:cubicBezTo>
                <a:lnTo>
                  <a:pt x="1054180" y="35798"/>
                </a:lnTo>
                <a:lnTo>
                  <a:pt x="1179389" y="40171"/>
                </a:lnTo>
                <a:lnTo>
                  <a:pt x="1187237" y="37427"/>
                </a:lnTo>
                <a:lnTo>
                  <a:pt x="1219964" y="35397"/>
                </a:lnTo>
                <a:lnTo>
                  <a:pt x="1241910" y="35461"/>
                </a:lnTo>
                <a:lnTo>
                  <a:pt x="1245085" y="35668"/>
                </a:lnTo>
                <a:lnTo>
                  <a:pt x="1271225" y="40523"/>
                </a:lnTo>
                <a:cubicBezTo>
                  <a:pt x="1271868" y="39795"/>
                  <a:pt x="1272720" y="39125"/>
                  <a:pt x="1273757" y="38537"/>
                </a:cubicBezTo>
                <a:lnTo>
                  <a:pt x="1282080" y="36682"/>
                </a:lnTo>
                <a:lnTo>
                  <a:pt x="1289045" y="39344"/>
                </a:lnTo>
                <a:lnTo>
                  <a:pt x="1321937" y="44688"/>
                </a:lnTo>
                <a:lnTo>
                  <a:pt x="1327840" y="45355"/>
                </a:lnTo>
                <a:lnTo>
                  <a:pt x="1328258" y="45369"/>
                </a:lnTo>
                <a:lnTo>
                  <a:pt x="1335806" y="43670"/>
                </a:lnTo>
                <a:lnTo>
                  <a:pt x="1341409" y="45828"/>
                </a:lnTo>
                <a:lnTo>
                  <a:pt x="1859095" y="63906"/>
                </a:lnTo>
                <a:lnTo>
                  <a:pt x="2044078" y="67190"/>
                </a:lnTo>
                <a:cubicBezTo>
                  <a:pt x="2095449" y="67869"/>
                  <a:pt x="2158310" y="70634"/>
                  <a:pt x="2209682" y="71312"/>
                </a:cubicBezTo>
                <a:cubicBezTo>
                  <a:pt x="2205739" y="67481"/>
                  <a:pt x="2303826" y="71591"/>
                  <a:pt x="2315947" y="75661"/>
                </a:cubicBezTo>
                <a:lnTo>
                  <a:pt x="3386099" y="107106"/>
                </a:lnTo>
                <a:lnTo>
                  <a:pt x="3494866" y="112527"/>
                </a:lnTo>
                <a:cubicBezTo>
                  <a:pt x="3525975" y="115047"/>
                  <a:pt x="3581288" y="104562"/>
                  <a:pt x="3596627" y="118590"/>
                </a:cubicBezTo>
                <a:lnTo>
                  <a:pt x="3519494" y="2327366"/>
                </a:lnTo>
                <a:lnTo>
                  <a:pt x="0" y="2327366"/>
                </a:lnTo>
                <a:lnTo>
                  <a:pt x="36766" y="1274525"/>
                </a:lnTo>
                <a:cubicBezTo>
                  <a:pt x="37031" y="1266944"/>
                  <a:pt x="37295" y="1259363"/>
                  <a:pt x="37560" y="1251782"/>
                </a:cubicBezTo>
                <a:lnTo>
                  <a:pt x="79274" y="57256"/>
                </a:lnTo>
                <a:cubicBezTo>
                  <a:pt x="80422" y="26678"/>
                  <a:pt x="106110" y="2779"/>
                  <a:pt x="136761" y="3761"/>
                </a:cubicBezTo>
                <a:lnTo>
                  <a:pt x="136837" y="3764"/>
                </a:lnTo>
                <a:lnTo>
                  <a:pt x="136846" y="2714"/>
                </a:lnTo>
                <a:cubicBezTo>
                  <a:pt x="138317" y="786"/>
                  <a:pt x="143165" y="-325"/>
                  <a:pt x="157169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5D4BA9-C9E3-4CD0-B5D4-EB07998D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30121" flipH="1">
            <a:off x="549086" y="3843217"/>
            <a:ext cx="444795" cy="135273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116392-5358-4454-8536-AE15E003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H="1">
            <a:off x="1830002" y="2183007"/>
            <a:ext cx="3564958" cy="25283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3AF5B1A-54C5-4AB3-99B5-C88083E0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V="1">
            <a:off x="1922077" y="2285439"/>
            <a:ext cx="3357172" cy="2331167"/>
          </a:xfrm>
          <a:custGeom>
            <a:avLst/>
            <a:gdLst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42816 w 3481993"/>
              <a:gd name="connsiteY47" fmla="*/ 12215 h 2511025"/>
              <a:gd name="connsiteX48" fmla="*/ 3481993 w 3481993"/>
              <a:gd name="connsiteY48" fmla="*/ 11996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81993 w 3481993"/>
              <a:gd name="connsiteY47" fmla="*/ 11996 h 2511025"/>
              <a:gd name="connsiteX48" fmla="*/ 3481993 w 3481993"/>
              <a:gd name="connsiteY48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3309075 w 3481993"/>
              <a:gd name="connsiteY41" fmla="*/ 12963 h 2511025"/>
              <a:gd name="connsiteX42" fmla="*/ 3332370 w 3481993"/>
              <a:gd name="connsiteY42" fmla="*/ 8553 h 2511025"/>
              <a:gd name="connsiteX43" fmla="*/ 3354290 w 3481993"/>
              <a:gd name="connsiteY43" fmla="*/ 5254 h 2511025"/>
              <a:gd name="connsiteX44" fmla="*/ 3418332 w 3481993"/>
              <a:gd name="connsiteY44" fmla="*/ 0 h 2511025"/>
              <a:gd name="connsiteX45" fmla="*/ 3440938 w 3481993"/>
              <a:gd name="connsiteY45" fmla="*/ 9597 h 2511025"/>
              <a:gd name="connsiteX46" fmla="*/ 3481993 w 3481993"/>
              <a:gd name="connsiteY46" fmla="*/ 11996 h 2511025"/>
              <a:gd name="connsiteX47" fmla="*/ 3481993 w 3481993"/>
              <a:gd name="connsiteY47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3309075 w 3481993"/>
              <a:gd name="connsiteY40" fmla="*/ 12963 h 2511025"/>
              <a:gd name="connsiteX41" fmla="*/ 3332370 w 3481993"/>
              <a:gd name="connsiteY41" fmla="*/ 8553 h 2511025"/>
              <a:gd name="connsiteX42" fmla="*/ 3354290 w 3481993"/>
              <a:gd name="connsiteY42" fmla="*/ 5254 h 2511025"/>
              <a:gd name="connsiteX43" fmla="*/ 3418332 w 3481993"/>
              <a:gd name="connsiteY43" fmla="*/ 0 h 2511025"/>
              <a:gd name="connsiteX44" fmla="*/ 3440938 w 3481993"/>
              <a:gd name="connsiteY44" fmla="*/ 9597 h 2511025"/>
              <a:gd name="connsiteX45" fmla="*/ 3481993 w 3481993"/>
              <a:gd name="connsiteY45" fmla="*/ 11996 h 2511025"/>
              <a:gd name="connsiteX46" fmla="*/ 3481993 w 3481993"/>
              <a:gd name="connsiteY46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236257 w 3481993"/>
              <a:gd name="connsiteY38" fmla="*/ 16682 h 2511025"/>
              <a:gd name="connsiteX39" fmla="*/ 3309075 w 3481993"/>
              <a:gd name="connsiteY39" fmla="*/ 12963 h 2511025"/>
              <a:gd name="connsiteX40" fmla="*/ 3332370 w 3481993"/>
              <a:gd name="connsiteY40" fmla="*/ 8553 h 2511025"/>
              <a:gd name="connsiteX41" fmla="*/ 3354290 w 3481993"/>
              <a:gd name="connsiteY41" fmla="*/ 5254 h 2511025"/>
              <a:gd name="connsiteX42" fmla="*/ 3418332 w 3481993"/>
              <a:gd name="connsiteY42" fmla="*/ 0 h 2511025"/>
              <a:gd name="connsiteX43" fmla="*/ 3440938 w 3481993"/>
              <a:gd name="connsiteY43" fmla="*/ 9597 h 2511025"/>
              <a:gd name="connsiteX44" fmla="*/ 3481993 w 3481993"/>
              <a:gd name="connsiteY44" fmla="*/ 11996 h 2511025"/>
              <a:gd name="connsiteX45" fmla="*/ 3481993 w 3481993"/>
              <a:gd name="connsiteY45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236257 w 3481993"/>
              <a:gd name="connsiteY37" fmla="*/ 16682 h 2511025"/>
              <a:gd name="connsiteX38" fmla="*/ 3309075 w 3481993"/>
              <a:gd name="connsiteY38" fmla="*/ 12963 h 2511025"/>
              <a:gd name="connsiteX39" fmla="*/ 3332370 w 3481993"/>
              <a:gd name="connsiteY39" fmla="*/ 8553 h 2511025"/>
              <a:gd name="connsiteX40" fmla="*/ 3354290 w 3481993"/>
              <a:gd name="connsiteY40" fmla="*/ 5254 h 2511025"/>
              <a:gd name="connsiteX41" fmla="*/ 3418332 w 3481993"/>
              <a:gd name="connsiteY41" fmla="*/ 0 h 2511025"/>
              <a:gd name="connsiteX42" fmla="*/ 3440938 w 3481993"/>
              <a:gd name="connsiteY42" fmla="*/ 9597 h 2511025"/>
              <a:gd name="connsiteX43" fmla="*/ 3481993 w 3481993"/>
              <a:gd name="connsiteY43" fmla="*/ 11996 h 2511025"/>
              <a:gd name="connsiteX44" fmla="*/ 3481993 w 3481993"/>
              <a:gd name="connsiteY44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3309075 w 3481993"/>
              <a:gd name="connsiteY37" fmla="*/ 12963 h 2511025"/>
              <a:gd name="connsiteX38" fmla="*/ 3332370 w 3481993"/>
              <a:gd name="connsiteY38" fmla="*/ 8553 h 2511025"/>
              <a:gd name="connsiteX39" fmla="*/ 3354290 w 3481993"/>
              <a:gd name="connsiteY39" fmla="*/ 5254 h 2511025"/>
              <a:gd name="connsiteX40" fmla="*/ 3418332 w 3481993"/>
              <a:gd name="connsiteY40" fmla="*/ 0 h 2511025"/>
              <a:gd name="connsiteX41" fmla="*/ 3440938 w 3481993"/>
              <a:gd name="connsiteY41" fmla="*/ 9597 h 2511025"/>
              <a:gd name="connsiteX42" fmla="*/ 3481993 w 3481993"/>
              <a:gd name="connsiteY42" fmla="*/ 11996 h 2511025"/>
              <a:gd name="connsiteX43" fmla="*/ 3481993 w 3481993"/>
              <a:gd name="connsiteY43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34594 w 3481993"/>
              <a:gd name="connsiteY11" fmla="*/ 17525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72696 h 2511025"/>
              <a:gd name="connsiteX10" fmla="*/ 34594 w 3481993"/>
              <a:gd name="connsiteY10" fmla="*/ 17525 h 2511025"/>
              <a:gd name="connsiteX11" fmla="*/ 452181 w 3481993"/>
              <a:gd name="connsiteY11" fmla="*/ 17911 h 2511025"/>
              <a:gd name="connsiteX12" fmla="*/ 681112 w 3481993"/>
              <a:gd name="connsiteY12" fmla="*/ 17911 h 2511025"/>
              <a:gd name="connsiteX13" fmla="*/ 692724 w 3481993"/>
              <a:gd name="connsiteY13" fmla="*/ 16805 h 2511025"/>
              <a:gd name="connsiteX14" fmla="*/ 699868 w 3481993"/>
              <a:gd name="connsiteY14" fmla="*/ 15066 h 2511025"/>
              <a:gd name="connsiteX15" fmla="*/ 733127 w 3481993"/>
              <a:gd name="connsiteY15" fmla="*/ 8036 h 2511025"/>
              <a:gd name="connsiteX16" fmla="*/ 765160 w 3481993"/>
              <a:gd name="connsiteY16" fmla="*/ 4905 h 2511025"/>
              <a:gd name="connsiteX17" fmla="*/ 786691 w 3481993"/>
              <a:gd name="connsiteY17" fmla="*/ 4212 h 2511025"/>
              <a:gd name="connsiteX18" fmla="*/ 789813 w 3481993"/>
              <a:gd name="connsiteY18" fmla="*/ 4308 h 2511025"/>
              <a:gd name="connsiteX19" fmla="*/ 815622 w 3481993"/>
              <a:gd name="connsiteY19" fmla="*/ 8198 h 2511025"/>
              <a:gd name="connsiteX20" fmla="*/ 818037 w 3481993"/>
              <a:gd name="connsiteY20" fmla="*/ 6151 h 2511025"/>
              <a:gd name="connsiteX21" fmla="*/ 826139 w 3481993"/>
              <a:gd name="connsiteY21" fmla="*/ 4032 h 2511025"/>
              <a:gd name="connsiteX22" fmla="*/ 833062 w 3481993"/>
              <a:gd name="connsiteY22" fmla="*/ 6420 h 2511025"/>
              <a:gd name="connsiteX23" fmla="*/ 865510 w 3481993"/>
              <a:gd name="connsiteY23" fmla="*/ 10561 h 2511025"/>
              <a:gd name="connsiteX24" fmla="*/ 912990 w 3481993"/>
              <a:gd name="connsiteY24" fmla="*/ 14276 h 2511025"/>
              <a:gd name="connsiteX25" fmla="*/ 920157 w 3481993"/>
              <a:gd name="connsiteY25" fmla="*/ 16732 h 2511025"/>
              <a:gd name="connsiteX26" fmla="*/ 938872 w 3481993"/>
              <a:gd name="connsiteY26" fmla="*/ 17911 h 2511025"/>
              <a:gd name="connsiteX27" fmla="*/ 1170802 w 3481993"/>
              <a:gd name="connsiteY27" fmla="*/ 17911 h 2511025"/>
              <a:gd name="connsiteX28" fmla="*/ 1181695 w 3481993"/>
              <a:gd name="connsiteY28" fmla="*/ 16846 h 2511025"/>
              <a:gd name="connsiteX29" fmla="*/ 1203226 w 3481993"/>
              <a:gd name="connsiteY29" fmla="*/ 16153 h 2511025"/>
              <a:gd name="connsiteX30" fmla="*/ 1206348 w 3481993"/>
              <a:gd name="connsiteY30" fmla="*/ 16248 h 2511025"/>
              <a:gd name="connsiteX31" fmla="*/ 1217379 w 3481993"/>
              <a:gd name="connsiteY31" fmla="*/ 17911 h 2511025"/>
              <a:gd name="connsiteX32" fmla="*/ 1235265 w 3481993"/>
              <a:gd name="connsiteY32" fmla="*/ 17911 h 2511025"/>
              <a:gd name="connsiteX33" fmla="*/ 1242674 w 3481993"/>
              <a:gd name="connsiteY33" fmla="*/ 15974 h 2511025"/>
              <a:gd name="connsiteX34" fmla="*/ 1248292 w 3481993"/>
              <a:gd name="connsiteY34" fmla="*/ 17911 h 2511025"/>
              <a:gd name="connsiteX35" fmla="*/ 3309075 w 3481993"/>
              <a:gd name="connsiteY35" fmla="*/ 12963 h 2511025"/>
              <a:gd name="connsiteX36" fmla="*/ 3332370 w 3481993"/>
              <a:gd name="connsiteY36" fmla="*/ 8553 h 2511025"/>
              <a:gd name="connsiteX37" fmla="*/ 3354290 w 3481993"/>
              <a:gd name="connsiteY37" fmla="*/ 5254 h 2511025"/>
              <a:gd name="connsiteX38" fmla="*/ 3418332 w 3481993"/>
              <a:gd name="connsiteY38" fmla="*/ 0 h 2511025"/>
              <a:gd name="connsiteX39" fmla="*/ 3440938 w 3481993"/>
              <a:gd name="connsiteY39" fmla="*/ 9597 h 2511025"/>
              <a:gd name="connsiteX40" fmla="*/ 3481993 w 3481993"/>
              <a:gd name="connsiteY40" fmla="*/ 11996 h 2511025"/>
              <a:gd name="connsiteX41" fmla="*/ 3481993 w 3481993"/>
              <a:gd name="connsiteY41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34594 w 3481993"/>
              <a:gd name="connsiteY9" fmla="*/ 17525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28756 w 3481993"/>
              <a:gd name="connsiteY9" fmla="*/ 17414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81993" h="2511025">
                <a:moveTo>
                  <a:pt x="3481993" y="2511025"/>
                </a:moveTo>
                <a:lnTo>
                  <a:pt x="2511964" y="2511025"/>
                </a:lnTo>
                <a:lnTo>
                  <a:pt x="2114810" y="2511025"/>
                </a:lnTo>
                <a:lnTo>
                  <a:pt x="1530101" y="2511025"/>
                </a:lnTo>
                <a:lnTo>
                  <a:pt x="452181" y="2511025"/>
                </a:lnTo>
                <a:lnTo>
                  <a:pt x="63456" y="2511025"/>
                </a:lnTo>
                <a:lnTo>
                  <a:pt x="55027" y="2511025"/>
                </a:lnTo>
                <a:cubicBezTo>
                  <a:pt x="24668" y="2510939"/>
                  <a:pt x="80" y="2486463"/>
                  <a:pt x="0" y="2456241"/>
                </a:cubicBezTo>
                <a:lnTo>
                  <a:pt x="0" y="72696"/>
                </a:lnTo>
                <a:cubicBezTo>
                  <a:pt x="80" y="42474"/>
                  <a:pt x="-1603" y="17501"/>
                  <a:pt x="28756" y="17414"/>
                </a:cubicBezTo>
                <a:lnTo>
                  <a:pt x="452181" y="17911"/>
                </a:lnTo>
                <a:lnTo>
                  <a:pt x="681112" y="17911"/>
                </a:lnTo>
                <a:lnTo>
                  <a:pt x="692724" y="16805"/>
                </a:lnTo>
                <a:cubicBezTo>
                  <a:pt x="697423" y="17301"/>
                  <a:pt x="701304" y="17700"/>
                  <a:pt x="699868" y="15066"/>
                </a:cubicBezTo>
                <a:cubicBezTo>
                  <a:pt x="712921" y="19764"/>
                  <a:pt x="722526" y="10378"/>
                  <a:pt x="733127" y="8036"/>
                </a:cubicBezTo>
                <a:lnTo>
                  <a:pt x="765160" y="4905"/>
                </a:lnTo>
                <a:lnTo>
                  <a:pt x="786691" y="4212"/>
                </a:lnTo>
                <a:lnTo>
                  <a:pt x="789813" y="4308"/>
                </a:lnTo>
                <a:lnTo>
                  <a:pt x="815622" y="8198"/>
                </a:lnTo>
                <a:cubicBezTo>
                  <a:pt x="816227" y="7458"/>
                  <a:pt x="817040" y="6767"/>
                  <a:pt x="818037" y="6151"/>
                </a:cubicBezTo>
                <a:lnTo>
                  <a:pt x="826139" y="4032"/>
                </a:lnTo>
                <a:lnTo>
                  <a:pt x="833062" y="6420"/>
                </a:lnTo>
                <a:lnTo>
                  <a:pt x="865510" y="10561"/>
                </a:lnTo>
                <a:lnTo>
                  <a:pt x="912990" y="14276"/>
                </a:lnTo>
                <a:lnTo>
                  <a:pt x="920157" y="16732"/>
                </a:lnTo>
                <a:lnTo>
                  <a:pt x="938872" y="17911"/>
                </a:lnTo>
                <a:lnTo>
                  <a:pt x="1170802" y="17911"/>
                </a:lnTo>
                <a:lnTo>
                  <a:pt x="1181695" y="16846"/>
                </a:lnTo>
                <a:lnTo>
                  <a:pt x="1203226" y="16153"/>
                </a:lnTo>
                <a:lnTo>
                  <a:pt x="1206348" y="16248"/>
                </a:lnTo>
                <a:lnTo>
                  <a:pt x="1217379" y="17911"/>
                </a:lnTo>
                <a:lnTo>
                  <a:pt x="1235265" y="17911"/>
                </a:lnTo>
                <a:lnTo>
                  <a:pt x="1242674" y="15974"/>
                </a:lnTo>
                <a:lnTo>
                  <a:pt x="1248292" y="17911"/>
                </a:lnTo>
                <a:lnTo>
                  <a:pt x="3309075" y="12963"/>
                </a:lnTo>
                <a:lnTo>
                  <a:pt x="3332370" y="8553"/>
                </a:lnTo>
                <a:cubicBezTo>
                  <a:pt x="3337239" y="4891"/>
                  <a:pt x="3339962" y="6679"/>
                  <a:pt x="3354290" y="5254"/>
                </a:cubicBezTo>
                <a:cubicBezTo>
                  <a:pt x="3368616" y="3828"/>
                  <a:pt x="3390692" y="12382"/>
                  <a:pt x="3418332" y="0"/>
                </a:cubicBezTo>
                <a:cubicBezTo>
                  <a:pt x="3423183" y="-27"/>
                  <a:pt x="3435228" y="4964"/>
                  <a:pt x="3440938" y="9597"/>
                </a:cubicBezTo>
                <a:lnTo>
                  <a:pt x="3481993" y="11996"/>
                </a:lnTo>
                <a:lnTo>
                  <a:pt x="3481993" y="2511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jekt pre obsah 7" descr="Obrázok, na ktorom je osoba, ošatenie, ľudská tvár, žltý&#10;&#10;Automaticky generovaný popis">
            <a:extLst>
              <a:ext uri="{FF2B5EF4-FFF2-40B4-BE49-F238E27FC236}">
                <a16:creationId xmlns:a16="http://schemas.microsoft.com/office/drawing/2014/main" id="{C2D4D541-1C17-D677-4E11-3BD1351E7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949228" y="2372022"/>
            <a:ext cx="1326505" cy="2113954"/>
          </a:xfrm>
          <a:prstGeom prst="rect">
            <a:avLst/>
          </a:prstGeom>
        </p:spPr>
      </p:pic>
      <p:pic>
        <p:nvPicPr>
          <p:cNvPr id="10" name="Obrázok 9" descr="Obrázok, na ktorom je osoba, doprava, auto, volant&#10;&#10;Automaticky generovaný popis">
            <a:extLst>
              <a:ext uri="{FF2B5EF4-FFF2-40B4-BE49-F238E27FC236}">
                <a16:creationId xmlns:a16="http://schemas.microsoft.com/office/drawing/2014/main" id="{7A79E8C7-DF55-B834-FAED-C37C10332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021">
            <a:off x="964360" y="4793389"/>
            <a:ext cx="2869422" cy="161405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64E3BC-51D7-505F-F378-0C6026D74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344928"/>
            <a:ext cx="5127522" cy="382727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None/>
            </a:pPr>
            <a:r>
              <a:rPr lang="en-US" dirty="0"/>
              <a:t>In some countries women do not have the right to:</a:t>
            </a:r>
          </a:p>
          <a:p>
            <a:r>
              <a:rPr lang="en-US" dirty="0"/>
              <a:t>Driving the vehicle</a:t>
            </a:r>
          </a:p>
          <a:p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can´t</a:t>
            </a:r>
            <a:r>
              <a:rPr lang="sk-SK" dirty="0"/>
              <a:t> </a:t>
            </a:r>
            <a:r>
              <a:rPr lang="sk-SK" dirty="0" err="1"/>
              <a:t>attend</a:t>
            </a:r>
            <a:r>
              <a:rPr lang="sk-SK" dirty="0"/>
              <a:t> </a:t>
            </a:r>
            <a:r>
              <a:rPr lang="sk-SK" dirty="0" err="1"/>
              <a:t>university</a:t>
            </a:r>
            <a:endParaRPr lang="sk-SK" dirty="0"/>
          </a:p>
          <a:p>
            <a:r>
              <a:rPr lang="en-US" dirty="0"/>
              <a:t>They cannot make decisions about their lives without a man´s consent</a:t>
            </a:r>
          </a:p>
          <a:p>
            <a:r>
              <a:rPr lang="en-US" dirty="0"/>
              <a:t>...</a:t>
            </a:r>
            <a:br>
              <a:rPr lang="en-US" dirty="0"/>
            </a:b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FB9B90-5CFD-4BD4-9CE4-DF2FE5A3A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A14124-A93D-471A-9088-DBFC9C54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93C3E38-84D3-4EB7-B9ED-9BE20EFEB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981B32C-5818-4F9C-B4ED-94168AA0C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2E2F36-CB95-4F97-AAC4-ED3AA900E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59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text, písmo, snímka obrazovky, typografia&#10;&#10;Automaticky generovaný popis">
            <a:extLst>
              <a:ext uri="{FF2B5EF4-FFF2-40B4-BE49-F238E27FC236}">
                <a16:creationId xmlns:a16="http://schemas.microsoft.com/office/drawing/2014/main" id="{5FA337AD-CB6D-236B-B9C9-645F7A5B4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0029" cy="4144016"/>
          </a:xfr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5E18349-2308-D3A5-0BBB-D48A0C0350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12035" y="4748425"/>
            <a:ext cx="7187980" cy="8880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sk-SK" sz="60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Protégeons nos droits</a:t>
            </a:r>
            <a:r>
              <a:rPr kumimoji="0" lang="fr-FR" altLang="sk-SK" sz="6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fr-FR" altLang="sk-SK" sz="6000" b="1" i="1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Obrázok 10" descr="Obrázok, na ktorom je rastlina, lupienok, harmanček, Argyranthemum frutescens&#10;&#10;Automaticky generovaný popis">
            <a:extLst>
              <a:ext uri="{FF2B5EF4-FFF2-40B4-BE49-F238E27FC236}">
                <a16:creationId xmlns:a16="http://schemas.microsoft.com/office/drawing/2014/main" id="{A87891A3-2488-62C8-BEDE-B057BBF4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15" y="0"/>
            <a:ext cx="4791985" cy="2994991"/>
          </a:xfrm>
          <a:prstGeom prst="rect">
            <a:avLst/>
          </a:prstGeom>
        </p:spPr>
      </p:pic>
      <p:pic>
        <p:nvPicPr>
          <p:cNvPr id="13" name="Obrázok 12" descr="Obrázok, na ktorom je kancelárske potreby, rukopis, papiernický tovar, atrament&#10;&#10;Automaticky generovaný popis">
            <a:extLst>
              <a:ext uri="{FF2B5EF4-FFF2-40B4-BE49-F238E27FC236}">
                <a16:creationId xmlns:a16="http://schemas.microsoft.com/office/drawing/2014/main" id="{5F8C33CC-BF5F-8EE4-5020-3163F05B6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15" y="2994991"/>
            <a:ext cx="4956313" cy="27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63E5A-375F-F313-4F6D-D6F1D773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Resources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47B741-ED7E-E1D1-5CFE-FF4883FEF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https://www.google.com/search?q=right+to+assembly+&amp;tbm=isch&amp;ved=2ahUKEwjDlNCoorKEAxVtkv0HHZnOCFoQ2-cCegQIABAA&amp;oq=right+to+assembly+&amp;gs_lp=EgNpbWciEnJpZ2h0IHRvIGFzc2VtYmx5IDIEEAAYHjIGEAAYCBgeMgYQABgIGB4yBhAAGAgYHki0GlDzBljhFHABeACQAQKYAXagAeAHqgEEMTEuMbgBA8gBAPgBAYoCC2d3cy13aXotaW1nqAIKwgIEECMYJ8ICBRAAGIAEwgIGEAAYBxgewgIHECMY6gIYJ4gGAQ&amp;sclient=img&amp;ei=HZjQZYOSDu2k9u8PmZ2j0AU&amp;bih=641&amp;biw=1366#imgrc=88wXLbyj-yKiYM</a:t>
            </a:r>
          </a:p>
          <a:p>
            <a:r>
              <a:rPr lang="sk-SK" dirty="0"/>
              <a:t>https://www.google.com/search?q=association&amp;tbm=isch&amp;ved=2ahUKEwjiyJvfobKEAxXjvv0HHTK_BZMQ2-cCegQIABAA&amp;oq=association&amp;gs_lp=EgNpbWciC2Fzc29jaWF0aW9uMgUQABiABDIEEAAYHjIEEAAYHjIEEAAYHjIEEAAYHjIEEAAYHjIEEAAYHjIEEAAYHjIEEAAYHjIEEAAYHkjvEFAAWIQIcAF4AJABAJgBS6ABS6oBATG4AQPIAQD4AQGKAgtnd3Mtd2l6LWltZ6gCCsICBxAjGOoCGCeIBgE&amp;sclient=img&amp;ei=g5fQZaL7EOP99u8Psv6WmAk&amp;bih=641&amp;biw=1366#imgrc=7IkpjopxgwfNcM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BDFA18A-9001-6089-873D-65E93314C3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https://www.google.com/search?q=+conscience+&amp;tbm=isch&amp;ved=2ahUKEwiZ0sO7obKEAxXSo_0HHWnWAxwQ2-cCegQIABAA&amp;oq=+conscience+&amp;gs_lp=EgNpbWciDCBjb25zY2llbmNlIDIHEAAYgAQYEzIHEAAYgAQYEzIHEAAYgAQYEzIHEAAYgAQYEzIHEAAYgAQYEzIHEAAYgAQYEzIHEAAYgAQYEzIHEAAYgAQYEzIHEAAYgAQYEzIHEAAYgAQYE0iuGVDIClibE3ABeACQAQCYAYEBoAHQAaoBAzEuMbgBA8gBAPgBAYoCC2d3cy13aXotaW1nqAIKwgIEECMYJ8ICBxAjGOoCGCeIBgE&amp;sclient=img&amp;ei=OJfQZZnWGtLH9u8P6ayP4AE&amp;bih=641&amp;biw=1366#imgrc=RELJ9_OopkHZXM&amp;imgdii=8uC4R9m5PTSvKM</a:t>
            </a:r>
          </a:p>
          <a:p>
            <a:r>
              <a:rPr lang="sk-SK" dirty="0"/>
              <a:t>https://www.google.com/search?sca_esv=68f22bd42426079a&amp;sxsrf=ACQVn09IjlhQG64DEvD5yYTgoK4sRBX2Tg:1708169013065&amp;q=freedom+of+expression&amp;tbm=isch&amp;source=lnms&amp;sa=X&amp;ved=2ahUKEwjvtPW5obKEAxWJxgIHHVSGDJ4Q0pQJegQIDRAB&amp;biw=1366&amp;bih=641&amp;dpr=1#imgrc=C6JaHGFzmier6M</a:t>
            </a:r>
          </a:p>
        </p:txBody>
      </p:sp>
    </p:spTree>
    <p:extLst>
      <p:ext uri="{BB962C8B-B14F-4D97-AF65-F5344CB8AC3E}">
        <p14:creationId xmlns:p14="http://schemas.microsoft.com/office/powerpoint/2010/main" val="41093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69D25-95A2-C0DA-678F-6A97AE9B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8680AE-D6E6-259B-4E73-FA670BD630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https://www.google.com/search?q=personal+freedom+and+security+&amp;tbm=isch&amp;ved=2ahUKEwjn7MisoLKEAxVtjv0HHUfICUoQ2-cCegQIABAA&amp;oq=personal+freedom+and+security+&amp;gs_lp=EgNpbWciHnBlcnNvbmFsIGZyZWVkb20gYW5kIHNlY3VyaXR5IEjfH1CYA1iaHHABeACQAQGYAX6gAcILqgEEMTcuMbgBA8gBAPgBAYoCC2d3cy13aXotaW1nqAIKwgIEECMYJ8ICBxAAGIAEGBPCAgcQIxjqAhgniAYB&amp;sclient=img&amp;ei=DJbQZee2Ju2c9u8Px5Cn0AQ&amp;bih=641&amp;biw=1366#imgrc=AV1hsc5TZYTKOM</a:t>
            </a:r>
          </a:p>
          <a:p>
            <a:r>
              <a:rPr lang="sk-SK" dirty="0"/>
              <a:t>https://www.google.com/search?sca_esv=d21aa1c9a4331063&amp;sxsrf=ACQVn09k7eF77vvnU-hBYpjF78b8AeKJkQ:1708168713207&amp;q=the+right+to+life&amp;tbm=isch&amp;source=lnms&amp;sa=X&amp;ved=2ahUKEwjcwPeqoLKEAxW_3QIHHZDwDwAQ0pQJegQIDBAB&amp;biw=1366&amp;bih=641&amp;dpr=1#imgrc=7PnWoiHLmk6A3M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61BAB0-BA5A-7BCE-25FC-D3FADD8C4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55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261A2E"/>
      </a:dk2>
      <a:lt2>
        <a:srgbClr val="F0F3F3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7853C5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510</Words>
  <Application>Microsoft Office PowerPoint</Application>
  <PresentationFormat>Širokouhlá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Arial</vt:lpstr>
      <vt:lpstr>Consolas</vt:lpstr>
      <vt:lpstr>Franklin Gothic Heavy</vt:lpstr>
      <vt:lpstr>inherit</vt:lpstr>
      <vt:lpstr>Wingdings</vt:lpstr>
      <vt:lpstr>StreetscapeVTI</vt:lpstr>
      <vt:lpstr>Human rights</vt:lpstr>
      <vt:lpstr>Every person has the right to: </vt:lpstr>
      <vt:lpstr>Other countries </vt:lpstr>
      <vt:lpstr>North Korea and China</vt:lpstr>
      <vt:lpstr>Human rights for women</vt:lpstr>
      <vt:lpstr>Prezentácia programu PowerPoint</vt:lpstr>
      <vt:lpstr>Resources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</dc:title>
  <dc:creator>4648</dc:creator>
  <cp:lastModifiedBy>4648</cp:lastModifiedBy>
  <cp:revision>4</cp:revision>
  <dcterms:created xsi:type="dcterms:W3CDTF">2024-02-17T11:06:30Z</dcterms:created>
  <dcterms:modified xsi:type="dcterms:W3CDTF">2024-02-18T18:10:23Z</dcterms:modified>
</cp:coreProperties>
</file>